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7" r:id="rId2"/>
    <p:sldId id="305" r:id="rId3"/>
    <p:sldId id="363" r:id="rId4"/>
    <p:sldId id="365" r:id="rId5"/>
    <p:sldId id="366" r:id="rId6"/>
    <p:sldId id="367" r:id="rId7"/>
    <p:sldId id="368" r:id="rId8"/>
    <p:sldId id="369" r:id="rId9"/>
    <p:sldId id="370" r:id="rId10"/>
    <p:sldId id="371" r:id="rId11"/>
  </p:sldIdLst>
  <p:sldSz cx="12192000" cy="6858000"/>
  <p:notesSz cx="6858000" cy="9144000"/>
  <p:embeddedFontLst>
    <p:embeddedFont>
      <p:font typeface="DIN Pro Regular" panose="020B0504020101020102" charset="0"/>
      <p:regular r:id="rId13"/>
    </p:embeddedFont>
    <p:embeddedFont>
      <p:font typeface="DIN Pro Bold" panose="020B060402020202020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IN Pro Light" panose="020B0604020202020204" charset="0"/>
      <p:regular r:id="rId19"/>
    </p:embeddedFont>
    <p:embeddedFont>
      <p:font typeface="DIN Pro Black" panose="020B0604020202020204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2D5"/>
    <a:srgbClr val="2F74FF"/>
    <a:srgbClr val="C198E0"/>
    <a:srgbClr val="FF79FF"/>
    <a:srgbClr val="F200F2"/>
    <a:srgbClr val="B381D9"/>
    <a:srgbClr val="3FFF96"/>
    <a:srgbClr val="FFDC6D"/>
    <a:srgbClr val="FFC715"/>
    <a:srgbClr val="666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D1EA0-9D52-4CA0-A481-668E506B1C49}" type="datetimeFigureOut">
              <a:rPr lang="es-CO" smtClean="0"/>
              <a:t>29/07/2022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C331-2208-4C96-AFC7-7FDB585F2C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430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mailto:ipse@ipse.gov.co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123"/>
          <a:stretch>
            <a:fillRect/>
          </a:stretch>
        </p:blipFill>
        <p:spPr>
          <a:xfrm>
            <a:off x="4430888" y="0"/>
            <a:ext cx="7761113" cy="6858000"/>
          </a:xfrm>
          <a:custGeom>
            <a:avLst/>
            <a:gdLst>
              <a:gd name="connsiteX0" fmla="*/ 4327012 w 7761113"/>
              <a:gd name="connsiteY0" fmla="*/ 0 h 6858000"/>
              <a:gd name="connsiteX1" fmla="*/ 7761113 w 7761113"/>
              <a:gd name="connsiteY1" fmla="*/ 0 h 6858000"/>
              <a:gd name="connsiteX2" fmla="*/ 7761113 w 7761113"/>
              <a:gd name="connsiteY2" fmla="*/ 6858000 h 6858000"/>
              <a:gd name="connsiteX3" fmla="*/ 0 w 7761113"/>
              <a:gd name="connsiteY3" fmla="*/ 6858000 h 6858000"/>
              <a:gd name="connsiteX4" fmla="*/ 2457700 w 7761113"/>
              <a:gd name="connsiteY4" fmla="*/ 3283156 h 6858000"/>
              <a:gd name="connsiteX5" fmla="*/ 1410845 w 7761113"/>
              <a:gd name="connsiteY5" fmla="*/ 32831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113" h="6858000">
                <a:moveTo>
                  <a:pt x="4327012" y="0"/>
                </a:moveTo>
                <a:lnTo>
                  <a:pt x="7761113" y="0"/>
                </a:lnTo>
                <a:lnTo>
                  <a:pt x="7761113" y="6858000"/>
                </a:lnTo>
                <a:lnTo>
                  <a:pt x="0" y="6858000"/>
                </a:lnTo>
                <a:lnTo>
                  <a:pt x="2457700" y="3283156"/>
                </a:lnTo>
                <a:lnTo>
                  <a:pt x="1410845" y="3283189"/>
                </a:lnTo>
                <a:close/>
              </a:path>
            </a:pathLst>
          </a:custGeom>
        </p:spPr>
      </p:pic>
      <p:sp>
        <p:nvSpPr>
          <p:cNvPr id="8" name="Forma libre 7"/>
          <p:cNvSpPr/>
          <p:nvPr userDrawn="1"/>
        </p:nvSpPr>
        <p:spPr>
          <a:xfrm>
            <a:off x="4430889" y="4654"/>
            <a:ext cx="7761112" cy="6853346"/>
          </a:xfrm>
          <a:custGeom>
            <a:avLst/>
            <a:gdLst>
              <a:gd name="connsiteX0" fmla="*/ 4333550 w 7761112"/>
              <a:gd name="connsiteY0" fmla="*/ 0 h 6853346"/>
              <a:gd name="connsiteX1" fmla="*/ 7761112 w 7761112"/>
              <a:gd name="connsiteY1" fmla="*/ 1101 h 6853346"/>
              <a:gd name="connsiteX2" fmla="*/ 7761112 w 7761112"/>
              <a:gd name="connsiteY2" fmla="*/ 6853346 h 6853346"/>
              <a:gd name="connsiteX3" fmla="*/ 0 w 7761112"/>
              <a:gd name="connsiteY3" fmla="*/ 6853346 h 6853346"/>
              <a:gd name="connsiteX4" fmla="*/ 2455529 w 7761112"/>
              <a:gd name="connsiteY4" fmla="*/ 3286999 h 6853346"/>
              <a:gd name="connsiteX5" fmla="*/ 1409600 w 7761112"/>
              <a:gd name="connsiteY5" fmla="*/ 3287031 h 685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112" h="6853346">
                <a:moveTo>
                  <a:pt x="4333550" y="0"/>
                </a:moveTo>
                <a:lnTo>
                  <a:pt x="7761112" y="1101"/>
                </a:lnTo>
                <a:lnTo>
                  <a:pt x="7761112" y="6853346"/>
                </a:lnTo>
                <a:lnTo>
                  <a:pt x="0" y="6853346"/>
                </a:lnTo>
                <a:lnTo>
                  <a:pt x="2455529" y="3286999"/>
                </a:lnTo>
                <a:lnTo>
                  <a:pt x="1409600" y="3287031"/>
                </a:lnTo>
                <a:close/>
              </a:path>
            </a:pathLst>
          </a:custGeom>
          <a:solidFill>
            <a:schemeClr val="tx1">
              <a:alpha val="4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pSp>
        <p:nvGrpSpPr>
          <p:cNvPr id="11" name="Grupo 10"/>
          <p:cNvGrpSpPr/>
          <p:nvPr userDrawn="1"/>
        </p:nvGrpSpPr>
        <p:grpSpPr>
          <a:xfrm flipV="1">
            <a:off x="-8092" y="6788975"/>
            <a:ext cx="12192000" cy="72640"/>
            <a:chOff x="0" y="5551713"/>
            <a:chExt cx="10842172" cy="1306287"/>
          </a:xfrm>
        </p:grpSpPr>
        <p:sp>
          <p:nvSpPr>
            <p:cNvPr id="12" name="Rectángulo 11"/>
            <p:cNvSpPr/>
            <p:nvPr/>
          </p:nvSpPr>
          <p:spPr>
            <a:xfrm>
              <a:off x="8131629" y="5551715"/>
              <a:ext cx="2710543" cy="1306285"/>
            </a:xfrm>
            <a:prstGeom prst="rect">
              <a:avLst/>
            </a:prstGeom>
            <a:gradFill flip="none" rotWithShape="1">
              <a:gsLst>
                <a:gs pos="100000">
                  <a:srgbClr val="006F91"/>
                </a:gs>
                <a:gs pos="0">
                  <a:srgbClr val="1EAEBE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0" y="5551715"/>
              <a:ext cx="2710543" cy="1306285"/>
            </a:xfrm>
            <a:prstGeom prst="rect">
              <a:avLst/>
            </a:prstGeom>
            <a:gradFill flip="none" rotWithShape="1">
              <a:gsLst>
                <a:gs pos="100000">
                  <a:srgbClr val="E67D00"/>
                </a:gs>
                <a:gs pos="0">
                  <a:srgbClr val="FFE617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710543" y="5551714"/>
              <a:ext cx="2710543" cy="1306285"/>
            </a:xfrm>
            <a:prstGeom prst="rect">
              <a:avLst/>
            </a:prstGeom>
            <a:gradFill flip="none" rotWithShape="1">
              <a:gsLst>
                <a:gs pos="0">
                  <a:srgbClr val="B9C800"/>
                </a:gs>
                <a:gs pos="100000">
                  <a:srgbClr val="458B3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5421086" y="5551713"/>
              <a:ext cx="2710543" cy="1306285"/>
            </a:xfrm>
            <a:prstGeom prst="rect">
              <a:avLst/>
            </a:prstGeom>
            <a:gradFill flip="none" rotWithShape="1">
              <a:gsLst>
                <a:gs pos="70000">
                  <a:srgbClr val="A82463"/>
                </a:gs>
                <a:gs pos="23000">
                  <a:srgbClr val="D4083D"/>
                </a:gs>
                <a:gs pos="100000">
                  <a:srgbClr val="7E408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ítulo 17"/>
          <p:cNvSpPr>
            <a:spLocks noGrp="1"/>
          </p:cNvSpPr>
          <p:nvPr>
            <p:ph type="title"/>
          </p:nvPr>
        </p:nvSpPr>
        <p:spPr>
          <a:xfrm>
            <a:off x="610652" y="2101111"/>
            <a:ext cx="3600779" cy="236116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666D71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grpSp>
        <p:nvGrpSpPr>
          <p:cNvPr id="16" name="Grupo 15"/>
          <p:cNvGrpSpPr/>
          <p:nvPr userDrawn="1"/>
        </p:nvGrpSpPr>
        <p:grpSpPr>
          <a:xfrm>
            <a:off x="7469746" y="3730910"/>
            <a:ext cx="3549495" cy="2295885"/>
            <a:chOff x="908050" y="0"/>
            <a:chExt cx="16092563" cy="10408991"/>
          </a:xfrm>
        </p:grpSpPr>
        <p:grpSp>
          <p:nvGrpSpPr>
            <p:cNvPr id="17" name="object 2"/>
            <p:cNvGrpSpPr/>
            <p:nvPr/>
          </p:nvGrpSpPr>
          <p:grpSpPr>
            <a:xfrm>
              <a:off x="908050" y="0"/>
              <a:ext cx="9119361" cy="10408991"/>
              <a:chOff x="1706754" y="313790"/>
              <a:chExt cx="9119361" cy="10408991"/>
            </a:xfrm>
          </p:grpSpPr>
          <p:pic>
            <p:nvPicPr>
              <p:cNvPr id="39" name="object 3"/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87347" y="325634"/>
                <a:ext cx="2722084" cy="4401426"/>
              </a:xfrm>
              <a:prstGeom prst="rect">
                <a:avLst/>
              </a:prstGeom>
            </p:spPr>
          </p:pic>
          <p:sp>
            <p:nvSpPr>
              <p:cNvPr id="40" name="object 4"/>
              <p:cNvSpPr/>
              <p:nvPr/>
            </p:nvSpPr>
            <p:spPr>
              <a:xfrm>
                <a:off x="2701953" y="313790"/>
                <a:ext cx="4199890" cy="4730750"/>
              </a:xfrm>
              <a:custGeom>
                <a:avLst/>
                <a:gdLst/>
                <a:ahLst/>
                <a:cxnLst/>
                <a:rect l="l" t="t" r="r" b="b"/>
                <a:pathLst>
                  <a:path w="4199890" h="4730750">
                    <a:moveTo>
                      <a:pt x="4199547" y="0"/>
                    </a:moveTo>
                    <a:lnTo>
                      <a:pt x="0" y="4730515"/>
                    </a:lnTo>
                    <a:lnTo>
                      <a:pt x="726773" y="4730515"/>
                    </a:lnTo>
                    <a:lnTo>
                      <a:pt x="1481892" y="4337993"/>
                    </a:lnTo>
                    <a:lnTo>
                      <a:pt x="1484478" y="4334224"/>
                    </a:lnTo>
                    <a:lnTo>
                      <a:pt x="881659" y="4334224"/>
                    </a:lnTo>
                    <a:lnTo>
                      <a:pt x="3503181" y="1381256"/>
                    </a:lnTo>
                    <a:lnTo>
                      <a:pt x="4197107" y="11821"/>
                    </a:lnTo>
                    <a:lnTo>
                      <a:pt x="4199547" y="0"/>
                    </a:lnTo>
                    <a:close/>
                  </a:path>
                </a:pathLst>
              </a:custGeom>
              <a:solidFill>
                <a:srgbClr val="FCC10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1" name="object 5"/>
              <p:cNvPicPr/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59737" y="4324559"/>
                <a:ext cx="1045706" cy="1818373"/>
              </a:xfrm>
              <a:prstGeom prst="rect">
                <a:avLst/>
              </a:prstGeom>
            </p:spPr>
          </p:pic>
          <p:pic>
            <p:nvPicPr>
              <p:cNvPr id="42" name="object 6"/>
              <p:cNvPicPr/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06754" y="4651764"/>
                <a:ext cx="4239200" cy="5933651"/>
              </a:xfrm>
              <a:prstGeom prst="rect">
                <a:avLst/>
              </a:prstGeom>
            </p:spPr>
          </p:pic>
          <p:sp>
            <p:nvSpPr>
              <p:cNvPr id="43" name="object 7"/>
              <p:cNvSpPr/>
              <p:nvPr/>
            </p:nvSpPr>
            <p:spPr>
              <a:xfrm>
                <a:off x="6158865" y="4824901"/>
                <a:ext cx="4667250" cy="5897880"/>
              </a:xfrm>
              <a:custGeom>
                <a:avLst/>
                <a:gdLst/>
                <a:ahLst/>
                <a:cxnLst/>
                <a:rect l="l" t="t" r="r" b="b"/>
                <a:pathLst>
                  <a:path w="4667250" h="5897880">
                    <a:moveTo>
                      <a:pt x="884250" y="1429512"/>
                    </a:moveTo>
                    <a:lnTo>
                      <a:pt x="882383" y="1374267"/>
                    </a:lnTo>
                    <a:lnTo>
                      <a:pt x="876782" y="1322920"/>
                    </a:lnTo>
                    <a:lnTo>
                      <a:pt x="867435" y="1275448"/>
                    </a:lnTo>
                    <a:lnTo>
                      <a:pt x="854341" y="1231849"/>
                    </a:lnTo>
                    <a:lnTo>
                      <a:pt x="837463" y="1192098"/>
                    </a:lnTo>
                    <a:lnTo>
                      <a:pt x="816800" y="1156195"/>
                    </a:lnTo>
                    <a:lnTo>
                      <a:pt x="792353" y="1124115"/>
                    </a:lnTo>
                    <a:lnTo>
                      <a:pt x="764095" y="1095857"/>
                    </a:lnTo>
                    <a:lnTo>
                      <a:pt x="732015" y="1071397"/>
                    </a:lnTo>
                    <a:lnTo>
                      <a:pt x="696112" y="1050747"/>
                    </a:lnTo>
                    <a:lnTo>
                      <a:pt x="656374" y="1033868"/>
                    </a:lnTo>
                    <a:lnTo>
                      <a:pt x="612775" y="1020762"/>
                    </a:lnTo>
                    <a:lnTo>
                      <a:pt x="565302" y="1011415"/>
                    </a:lnTo>
                    <a:lnTo>
                      <a:pt x="513969" y="1005814"/>
                    </a:lnTo>
                    <a:lnTo>
                      <a:pt x="458736" y="1003947"/>
                    </a:lnTo>
                    <a:lnTo>
                      <a:pt x="0" y="1003947"/>
                    </a:lnTo>
                    <a:lnTo>
                      <a:pt x="0" y="4521022"/>
                    </a:lnTo>
                    <a:lnTo>
                      <a:pt x="884250" y="4521022"/>
                    </a:lnTo>
                    <a:lnTo>
                      <a:pt x="884250" y="1429512"/>
                    </a:lnTo>
                    <a:close/>
                  </a:path>
                  <a:path w="4667250" h="5897880">
                    <a:moveTo>
                      <a:pt x="884250" y="432193"/>
                    </a:moveTo>
                    <a:lnTo>
                      <a:pt x="883615" y="376885"/>
                    </a:lnTo>
                    <a:lnTo>
                      <a:pt x="879081" y="325297"/>
                    </a:lnTo>
                    <a:lnTo>
                      <a:pt x="870623" y="277469"/>
                    </a:lnTo>
                    <a:lnTo>
                      <a:pt x="858227" y="233387"/>
                    </a:lnTo>
                    <a:lnTo>
                      <a:pt x="841883" y="193090"/>
                    </a:lnTo>
                    <a:lnTo>
                      <a:pt x="821575" y="156565"/>
                    </a:lnTo>
                    <a:lnTo>
                      <a:pt x="797306" y="123825"/>
                    </a:lnTo>
                    <a:lnTo>
                      <a:pt x="769048" y="94907"/>
                    </a:lnTo>
                    <a:lnTo>
                      <a:pt x="736803" y="69799"/>
                    </a:lnTo>
                    <a:lnTo>
                      <a:pt x="700544" y="48526"/>
                    </a:lnTo>
                    <a:lnTo>
                      <a:pt x="660260" y="31089"/>
                    </a:lnTo>
                    <a:lnTo>
                      <a:pt x="615962" y="17513"/>
                    </a:lnTo>
                    <a:lnTo>
                      <a:pt x="567613" y="7797"/>
                    </a:lnTo>
                    <a:lnTo>
                      <a:pt x="515213" y="1955"/>
                    </a:lnTo>
                    <a:lnTo>
                      <a:pt x="458736" y="0"/>
                    </a:lnTo>
                    <a:lnTo>
                      <a:pt x="0" y="0"/>
                    </a:lnTo>
                    <a:lnTo>
                      <a:pt x="0" y="691451"/>
                    </a:lnTo>
                    <a:lnTo>
                      <a:pt x="884250" y="691464"/>
                    </a:lnTo>
                    <a:lnTo>
                      <a:pt x="884250" y="432206"/>
                    </a:lnTo>
                    <a:close/>
                  </a:path>
                  <a:path w="4667250" h="5897880">
                    <a:moveTo>
                      <a:pt x="4667161" y="2747695"/>
                    </a:moveTo>
                    <a:lnTo>
                      <a:pt x="4666716" y="2684195"/>
                    </a:lnTo>
                    <a:lnTo>
                      <a:pt x="4665396" y="2633395"/>
                    </a:lnTo>
                    <a:lnTo>
                      <a:pt x="4663198" y="2569895"/>
                    </a:lnTo>
                    <a:lnTo>
                      <a:pt x="4660125" y="2519095"/>
                    </a:lnTo>
                    <a:lnTo>
                      <a:pt x="4656175" y="2468295"/>
                    </a:lnTo>
                    <a:lnTo>
                      <a:pt x="4651337" y="2417495"/>
                    </a:lnTo>
                    <a:lnTo>
                      <a:pt x="4645622" y="2366695"/>
                    </a:lnTo>
                    <a:lnTo>
                      <a:pt x="4639030" y="2315895"/>
                    </a:lnTo>
                    <a:lnTo>
                      <a:pt x="4631563" y="2265095"/>
                    </a:lnTo>
                    <a:lnTo>
                      <a:pt x="4623206" y="2214295"/>
                    </a:lnTo>
                    <a:lnTo>
                      <a:pt x="4613973" y="2163495"/>
                    </a:lnTo>
                    <a:lnTo>
                      <a:pt x="4603864" y="2112695"/>
                    </a:lnTo>
                    <a:lnTo>
                      <a:pt x="4592879" y="2074595"/>
                    </a:lnTo>
                    <a:lnTo>
                      <a:pt x="4581017" y="2023795"/>
                    </a:lnTo>
                    <a:lnTo>
                      <a:pt x="4568266" y="1985695"/>
                    </a:lnTo>
                    <a:lnTo>
                      <a:pt x="4554639" y="1934895"/>
                    </a:lnTo>
                    <a:lnTo>
                      <a:pt x="4540135" y="1896795"/>
                    </a:lnTo>
                    <a:lnTo>
                      <a:pt x="4524756" y="1858695"/>
                    </a:lnTo>
                    <a:lnTo>
                      <a:pt x="4508487" y="1807895"/>
                    </a:lnTo>
                    <a:lnTo>
                      <a:pt x="4491355" y="1769795"/>
                    </a:lnTo>
                    <a:lnTo>
                      <a:pt x="4473333" y="1731695"/>
                    </a:lnTo>
                    <a:lnTo>
                      <a:pt x="4467034" y="1718995"/>
                    </a:lnTo>
                    <a:lnTo>
                      <a:pt x="4454436" y="1693595"/>
                    </a:lnTo>
                    <a:lnTo>
                      <a:pt x="4434649" y="1655495"/>
                    </a:lnTo>
                    <a:lnTo>
                      <a:pt x="4413999" y="1617395"/>
                    </a:lnTo>
                    <a:lnTo>
                      <a:pt x="4392460" y="1591995"/>
                    </a:lnTo>
                    <a:lnTo>
                      <a:pt x="4370044" y="1553895"/>
                    </a:lnTo>
                    <a:lnTo>
                      <a:pt x="4346753" y="1515795"/>
                    </a:lnTo>
                    <a:lnTo>
                      <a:pt x="4322572" y="1490395"/>
                    </a:lnTo>
                    <a:lnTo>
                      <a:pt x="4297527" y="1464995"/>
                    </a:lnTo>
                    <a:lnTo>
                      <a:pt x="4271594" y="1426895"/>
                    </a:lnTo>
                    <a:lnTo>
                      <a:pt x="4244784" y="1401495"/>
                    </a:lnTo>
                    <a:lnTo>
                      <a:pt x="4217086" y="1376095"/>
                    </a:lnTo>
                    <a:lnTo>
                      <a:pt x="4188523" y="1350695"/>
                    </a:lnTo>
                    <a:lnTo>
                      <a:pt x="4159072" y="1312595"/>
                    </a:lnTo>
                    <a:lnTo>
                      <a:pt x="4128744" y="1287195"/>
                    </a:lnTo>
                    <a:lnTo>
                      <a:pt x="4097540" y="1274495"/>
                    </a:lnTo>
                    <a:lnTo>
                      <a:pt x="4065460" y="1249095"/>
                    </a:lnTo>
                    <a:lnTo>
                      <a:pt x="4032491" y="1223695"/>
                    </a:lnTo>
                    <a:lnTo>
                      <a:pt x="3998645" y="1198295"/>
                    </a:lnTo>
                    <a:lnTo>
                      <a:pt x="3963924" y="1185595"/>
                    </a:lnTo>
                    <a:lnTo>
                      <a:pt x="3928326" y="1160195"/>
                    </a:lnTo>
                    <a:lnTo>
                      <a:pt x="3891851" y="1147495"/>
                    </a:lnTo>
                    <a:lnTo>
                      <a:pt x="3854488" y="1122095"/>
                    </a:lnTo>
                    <a:lnTo>
                      <a:pt x="3777132" y="1096695"/>
                    </a:lnTo>
                    <a:lnTo>
                      <a:pt x="3762870" y="1092174"/>
                    </a:lnTo>
                    <a:lnTo>
                      <a:pt x="3762870" y="2788374"/>
                    </a:lnTo>
                    <a:lnTo>
                      <a:pt x="3760355" y="2849295"/>
                    </a:lnTo>
                    <a:lnTo>
                      <a:pt x="3756304" y="2912795"/>
                    </a:lnTo>
                    <a:lnTo>
                      <a:pt x="3750843" y="2976295"/>
                    </a:lnTo>
                    <a:lnTo>
                      <a:pt x="3743960" y="3027095"/>
                    </a:lnTo>
                    <a:lnTo>
                      <a:pt x="3735667" y="3090595"/>
                    </a:lnTo>
                    <a:lnTo>
                      <a:pt x="3725951" y="3141395"/>
                    </a:lnTo>
                    <a:lnTo>
                      <a:pt x="3714826" y="3192195"/>
                    </a:lnTo>
                    <a:lnTo>
                      <a:pt x="3702266" y="3242995"/>
                    </a:lnTo>
                    <a:lnTo>
                      <a:pt x="3688296" y="3293795"/>
                    </a:lnTo>
                    <a:lnTo>
                      <a:pt x="3672903" y="3331895"/>
                    </a:lnTo>
                    <a:lnTo>
                      <a:pt x="3656076" y="3382695"/>
                    </a:lnTo>
                    <a:lnTo>
                      <a:pt x="3637826" y="3420795"/>
                    </a:lnTo>
                    <a:lnTo>
                      <a:pt x="3618153" y="3458895"/>
                    </a:lnTo>
                    <a:lnTo>
                      <a:pt x="3597046" y="3496995"/>
                    </a:lnTo>
                    <a:lnTo>
                      <a:pt x="3574516" y="3535095"/>
                    </a:lnTo>
                    <a:lnTo>
                      <a:pt x="3550551" y="3560495"/>
                    </a:lnTo>
                    <a:lnTo>
                      <a:pt x="3525151" y="3598595"/>
                    </a:lnTo>
                    <a:lnTo>
                      <a:pt x="3470059" y="3649395"/>
                    </a:lnTo>
                    <a:lnTo>
                      <a:pt x="3440353" y="3674795"/>
                    </a:lnTo>
                    <a:lnTo>
                      <a:pt x="3409213" y="3700195"/>
                    </a:lnTo>
                    <a:lnTo>
                      <a:pt x="3376638" y="3712895"/>
                    </a:lnTo>
                    <a:lnTo>
                      <a:pt x="3342614" y="3738295"/>
                    </a:lnTo>
                    <a:lnTo>
                      <a:pt x="3307156" y="3750995"/>
                    </a:lnTo>
                    <a:lnTo>
                      <a:pt x="3270250" y="3763695"/>
                    </a:lnTo>
                    <a:lnTo>
                      <a:pt x="3231896" y="3776395"/>
                    </a:lnTo>
                    <a:lnTo>
                      <a:pt x="3192107" y="3789095"/>
                    </a:lnTo>
                    <a:lnTo>
                      <a:pt x="3150870" y="3789095"/>
                    </a:lnTo>
                    <a:lnTo>
                      <a:pt x="3108172" y="3801795"/>
                    </a:lnTo>
                    <a:lnTo>
                      <a:pt x="2928670" y="3801795"/>
                    </a:lnTo>
                    <a:lnTo>
                      <a:pt x="2885960" y="3789095"/>
                    </a:lnTo>
                    <a:lnTo>
                      <a:pt x="2844698" y="3789095"/>
                    </a:lnTo>
                    <a:lnTo>
                      <a:pt x="2804871" y="3776395"/>
                    </a:lnTo>
                    <a:lnTo>
                      <a:pt x="2766491" y="3763695"/>
                    </a:lnTo>
                    <a:lnTo>
                      <a:pt x="2729547" y="3750995"/>
                    </a:lnTo>
                    <a:lnTo>
                      <a:pt x="2659951" y="3712895"/>
                    </a:lnTo>
                    <a:lnTo>
                      <a:pt x="2627299" y="3700195"/>
                    </a:lnTo>
                    <a:lnTo>
                      <a:pt x="2596083" y="3674795"/>
                    </a:lnTo>
                    <a:lnTo>
                      <a:pt x="2566289" y="3649395"/>
                    </a:lnTo>
                    <a:lnTo>
                      <a:pt x="2510955" y="3598595"/>
                    </a:lnTo>
                    <a:lnTo>
                      <a:pt x="2485415" y="3560495"/>
                    </a:lnTo>
                    <a:lnTo>
                      <a:pt x="2461285" y="3535095"/>
                    </a:lnTo>
                    <a:lnTo>
                      <a:pt x="2438565" y="3496995"/>
                    </a:lnTo>
                    <a:lnTo>
                      <a:pt x="2417254" y="3458895"/>
                    </a:lnTo>
                    <a:lnTo>
                      <a:pt x="2397353" y="3420795"/>
                    </a:lnTo>
                    <a:lnTo>
                      <a:pt x="2378849" y="3382695"/>
                    </a:lnTo>
                    <a:lnTo>
                      <a:pt x="2361755" y="3331895"/>
                    </a:lnTo>
                    <a:lnTo>
                      <a:pt x="2346045" y="3293795"/>
                    </a:lnTo>
                    <a:lnTo>
                      <a:pt x="2331732" y="3242995"/>
                    </a:lnTo>
                    <a:lnTo>
                      <a:pt x="2318816" y="3192195"/>
                    </a:lnTo>
                    <a:lnTo>
                      <a:pt x="2307285" y="3141395"/>
                    </a:lnTo>
                    <a:lnTo>
                      <a:pt x="2297150" y="3090595"/>
                    </a:lnTo>
                    <a:lnTo>
                      <a:pt x="2288387" y="3027095"/>
                    </a:lnTo>
                    <a:lnTo>
                      <a:pt x="2281009" y="2976295"/>
                    </a:lnTo>
                    <a:lnTo>
                      <a:pt x="2275001" y="2912795"/>
                    </a:lnTo>
                    <a:lnTo>
                      <a:pt x="2270379" y="2849295"/>
                    </a:lnTo>
                    <a:lnTo>
                      <a:pt x="2267140" y="2786138"/>
                    </a:lnTo>
                    <a:lnTo>
                      <a:pt x="2267216" y="2734945"/>
                    </a:lnTo>
                    <a:lnTo>
                      <a:pt x="2268753" y="2671445"/>
                    </a:lnTo>
                    <a:lnTo>
                      <a:pt x="2271738" y="2607945"/>
                    </a:lnTo>
                    <a:lnTo>
                      <a:pt x="2276183" y="2544445"/>
                    </a:lnTo>
                    <a:lnTo>
                      <a:pt x="2289429" y="2430145"/>
                    </a:lnTo>
                    <a:lnTo>
                      <a:pt x="2298242" y="2379345"/>
                    </a:lnTo>
                    <a:lnTo>
                      <a:pt x="2308529" y="2328545"/>
                    </a:lnTo>
                    <a:lnTo>
                      <a:pt x="2320290" y="2277745"/>
                    </a:lnTo>
                    <a:lnTo>
                      <a:pt x="2333523" y="2239645"/>
                    </a:lnTo>
                    <a:lnTo>
                      <a:pt x="2348230" y="2188845"/>
                    </a:lnTo>
                    <a:lnTo>
                      <a:pt x="2364422" y="2150745"/>
                    </a:lnTo>
                    <a:lnTo>
                      <a:pt x="2382101" y="2112645"/>
                    </a:lnTo>
                    <a:lnTo>
                      <a:pt x="2401278" y="2074545"/>
                    </a:lnTo>
                    <a:lnTo>
                      <a:pt x="2421940" y="2036445"/>
                    </a:lnTo>
                    <a:lnTo>
                      <a:pt x="2444089" y="1998345"/>
                    </a:lnTo>
                    <a:lnTo>
                      <a:pt x="2467749" y="1972945"/>
                    </a:lnTo>
                    <a:lnTo>
                      <a:pt x="2492908" y="1934845"/>
                    </a:lnTo>
                    <a:lnTo>
                      <a:pt x="2547759" y="1884045"/>
                    </a:lnTo>
                    <a:lnTo>
                      <a:pt x="2577452" y="1858645"/>
                    </a:lnTo>
                    <a:lnTo>
                      <a:pt x="2608669" y="1833245"/>
                    </a:lnTo>
                    <a:lnTo>
                      <a:pt x="2641409" y="1820545"/>
                    </a:lnTo>
                    <a:lnTo>
                      <a:pt x="2675674" y="1795145"/>
                    </a:lnTo>
                    <a:lnTo>
                      <a:pt x="2711462" y="1782445"/>
                    </a:lnTo>
                    <a:lnTo>
                      <a:pt x="2748788" y="1769745"/>
                    </a:lnTo>
                    <a:lnTo>
                      <a:pt x="2787650" y="1757045"/>
                    </a:lnTo>
                    <a:lnTo>
                      <a:pt x="2828048" y="1757045"/>
                    </a:lnTo>
                    <a:lnTo>
                      <a:pt x="2869996" y="1744345"/>
                    </a:lnTo>
                    <a:lnTo>
                      <a:pt x="2913494" y="1744345"/>
                    </a:lnTo>
                    <a:lnTo>
                      <a:pt x="2958541" y="1731645"/>
                    </a:lnTo>
                    <a:lnTo>
                      <a:pt x="3051772" y="1731645"/>
                    </a:lnTo>
                    <a:lnTo>
                      <a:pt x="3096920" y="1744345"/>
                    </a:lnTo>
                    <a:lnTo>
                      <a:pt x="3140583" y="1744345"/>
                    </a:lnTo>
                    <a:lnTo>
                      <a:pt x="3182772" y="1757045"/>
                    </a:lnTo>
                    <a:lnTo>
                      <a:pt x="3223476" y="1757045"/>
                    </a:lnTo>
                    <a:lnTo>
                      <a:pt x="3262693" y="1769745"/>
                    </a:lnTo>
                    <a:lnTo>
                      <a:pt x="3300438" y="1782445"/>
                    </a:lnTo>
                    <a:lnTo>
                      <a:pt x="3336709" y="1795145"/>
                    </a:lnTo>
                    <a:lnTo>
                      <a:pt x="3371494" y="1820545"/>
                    </a:lnTo>
                    <a:lnTo>
                      <a:pt x="3404793" y="1833245"/>
                    </a:lnTo>
                    <a:lnTo>
                      <a:pt x="3436620" y="1858645"/>
                    </a:lnTo>
                    <a:lnTo>
                      <a:pt x="3466960" y="1884045"/>
                    </a:lnTo>
                    <a:lnTo>
                      <a:pt x="3495827" y="1909445"/>
                    </a:lnTo>
                    <a:lnTo>
                      <a:pt x="3549116" y="1972945"/>
                    </a:lnTo>
                    <a:lnTo>
                      <a:pt x="3573538" y="1998345"/>
                    </a:lnTo>
                    <a:lnTo>
                      <a:pt x="3596475" y="2036445"/>
                    </a:lnTo>
                    <a:lnTo>
                      <a:pt x="3617938" y="2074545"/>
                    </a:lnTo>
                    <a:lnTo>
                      <a:pt x="3637927" y="2112645"/>
                    </a:lnTo>
                    <a:lnTo>
                      <a:pt x="3656419" y="2150745"/>
                    </a:lnTo>
                    <a:lnTo>
                      <a:pt x="3673449" y="2188845"/>
                    </a:lnTo>
                    <a:lnTo>
                      <a:pt x="3688981" y="2239645"/>
                    </a:lnTo>
                    <a:lnTo>
                      <a:pt x="3703053" y="2277745"/>
                    </a:lnTo>
                    <a:lnTo>
                      <a:pt x="3715626" y="2328545"/>
                    </a:lnTo>
                    <a:lnTo>
                      <a:pt x="3726726" y="2379345"/>
                    </a:lnTo>
                    <a:lnTo>
                      <a:pt x="3736352" y="2430145"/>
                    </a:lnTo>
                    <a:lnTo>
                      <a:pt x="3744493" y="2493645"/>
                    </a:lnTo>
                    <a:lnTo>
                      <a:pt x="3751148" y="2544445"/>
                    </a:lnTo>
                    <a:lnTo>
                      <a:pt x="3756329" y="2607945"/>
                    </a:lnTo>
                    <a:lnTo>
                      <a:pt x="3760038" y="2671445"/>
                    </a:lnTo>
                    <a:lnTo>
                      <a:pt x="3762248" y="2734945"/>
                    </a:lnTo>
                    <a:lnTo>
                      <a:pt x="3762870" y="2788374"/>
                    </a:lnTo>
                    <a:lnTo>
                      <a:pt x="3762870" y="1092174"/>
                    </a:lnTo>
                    <a:lnTo>
                      <a:pt x="3737140" y="1083995"/>
                    </a:lnTo>
                    <a:lnTo>
                      <a:pt x="3696258" y="1058595"/>
                    </a:lnTo>
                    <a:lnTo>
                      <a:pt x="3611867" y="1033195"/>
                    </a:lnTo>
                    <a:lnTo>
                      <a:pt x="3568357" y="1033195"/>
                    </a:lnTo>
                    <a:lnTo>
                      <a:pt x="3432556" y="995095"/>
                    </a:lnTo>
                    <a:lnTo>
                      <a:pt x="3385528" y="995095"/>
                    </a:lnTo>
                    <a:lnTo>
                      <a:pt x="3337610" y="982395"/>
                    </a:lnTo>
                    <a:lnTo>
                      <a:pt x="3239160" y="982395"/>
                    </a:lnTo>
                    <a:lnTo>
                      <a:pt x="3188614" y="969695"/>
                    </a:lnTo>
                    <a:lnTo>
                      <a:pt x="2866225" y="969695"/>
                    </a:lnTo>
                    <a:lnTo>
                      <a:pt x="2813012" y="982395"/>
                    </a:lnTo>
                    <a:lnTo>
                      <a:pt x="2709532" y="982395"/>
                    </a:lnTo>
                    <a:lnTo>
                      <a:pt x="2609964" y="1007795"/>
                    </a:lnTo>
                    <a:lnTo>
                      <a:pt x="2561640" y="1007795"/>
                    </a:lnTo>
                    <a:lnTo>
                      <a:pt x="2422525" y="1045895"/>
                    </a:lnTo>
                    <a:lnTo>
                      <a:pt x="2292172" y="1083995"/>
                    </a:lnTo>
                    <a:lnTo>
                      <a:pt x="2210130" y="1109395"/>
                    </a:lnTo>
                    <a:lnTo>
                      <a:pt x="2170569" y="1134795"/>
                    </a:lnTo>
                    <a:lnTo>
                      <a:pt x="2131974" y="1147495"/>
                    </a:lnTo>
                    <a:lnTo>
                      <a:pt x="2094357" y="1172895"/>
                    </a:lnTo>
                    <a:lnTo>
                      <a:pt x="2057704" y="1185595"/>
                    </a:lnTo>
                    <a:lnTo>
                      <a:pt x="2022030" y="1210995"/>
                    </a:lnTo>
                    <a:lnTo>
                      <a:pt x="1987321" y="1236395"/>
                    </a:lnTo>
                    <a:lnTo>
                      <a:pt x="1953577" y="1261795"/>
                    </a:lnTo>
                    <a:lnTo>
                      <a:pt x="1920811" y="1287195"/>
                    </a:lnTo>
                    <a:lnTo>
                      <a:pt x="1888998" y="1312595"/>
                    </a:lnTo>
                    <a:lnTo>
                      <a:pt x="1858162" y="1337995"/>
                    </a:lnTo>
                    <a:lnTo>
                      <a:pt x="1828292" y="1363395"/>
                    </a:lnTo>
                    <a:lnTo>
                      <a:pt x="1799399" y="1388795"/>
                    </a:lnTo>
                    <a:lnTo>
                      <a:pt x="1744484" y="1452295"/>
                    </a:lnTo>
                    <a:lnTo>
                      <a:pt x="1718487" y="1477695"/>
                    </a:lnTo>
                    <a:lnTo>
                      <a:pt x="1693443" y="1515795"/>
                    </a:lnTo>
                    <a:lnTo>
                      <a:pt x="1669364" y="1541195"/>
                    </a:lnTo>
                    <a:lnTo>
                      <a:pt x="1646262" y="1579295"/>
                    </a:lnTo>
                    <a:lnTo>
                      <a:pt x="1624114" y="1617395"/>
                    </a:lnTo>
                    <a:lnTo>
                      <a:pt x="1602930" y="1655495"/>
                    </a:lnTo>
                    <a:lnTo>
                      <a:pt x="1582699" y="1693595"/>
                    </a:lnTo>
                    <a:lnTo>
                      <a:pt x="1563446" y="1731695"/>
                    </a:lnTo>
                    <a:lnTo>
                      <a:pt x="1545145" y="1769795"/>
                    </a:lnTo>
                    <a:lnTo>
                      <a:pt x="1527810" y="1807895"/>
                    </a:lnTo>
                    <a:lnTo>
                      <a:pt x="1511427" y="1845995"/>
                    </a:lnTo>
                    <a:lnTo>
                      <a:pt x="1496021" y="1896795"/>
                    </a:lnTo>
                    <a:lnTo>
                      <a:pt x="1481556" y="1934895"/>
                    </a:lnTo>
                    <a:lnTo>
                      <a:pt x="1468069" y="1985695"/>
                    </a:lnTo>
                    <a:lnTo>
                      <a:pt x="1455534" y="2023795"/>
                    </a:lnTo>
                    <a:lnTo>
                      <a:pt x="1443951" y="2074595"/>
                    </a:lnTo>
                    <a:lnTo>
                      <a:pt x="1433334" y="2125395"/>
                    </a:lnTo>
                    <a:lnTo>
                      <a:pt x="1423670" y="2176195"/>
                    </a:lnTo>
                    <a:lnTo>
                      <a:pt x="1414957" y="2214295"/>
                    </a:lnTo>
                    <a:lnTo>
                      <a:pt x="1407210" y="2265095"/>
                    </a:lnTo>
                    <a:lnTo>
                      <a:pt x="1400416" y="2328595"/>
                    </a:lnTo>
                    <a:lnTo>
                      <a:pt x="1394587" y="2379395"/>
                    </a:lnTo>
                    <a:lnTo>
                      <a:pt x="1389710" y="2430195"/>
                    </a:lnTo>
                    <a:lnTo>
                      <a:pt x="1385785" y="2480995"/>
                    </a:lnTo>
                    <a:lnTo>
                      <a:pt x="1382814" y="2544495"/>
                    </a:lnTo>
                    <a:lnTo>
                      <a:pt x="1382814" y="2556878"/>
                    </a:lnTo>
                    <a:lnTo>
                      <a:pt x="1382801" y="2557145"/>
                    </a:lnTo>
                    <a:lnTo>
                      <a:pt x="1382801" y="5897245"/>
                    </a:lnTo>
                    <a:lnTo>
                      <a:pt x="1931174" y="5897296"/>
                    </a:lnTo>
                    <a:lnTo>
                      <a:pt x="1931352" y="5897245"/>
                    </a:lnTo>
                    <a:lnTo>
                      <a:pt x="1977453" y="5897245"/>
                    </a:lnTo>
                    <a:lnTo>
                      <a:pt x="2020290" y="5884545"/>
                    </a:lnTo>
                    <a:lnTo>
                      <a:pt x="2059711" y="5871845"/>
                    </a:lnTo>
                    <a:lnTo>
                      <a:pt x="2095715" y="5859145"/>
                    </a:lnTo>
                    <a:lnTo>
                      <a:pt x="2128278" y="5833745"/>
                    </a:lnTo>
                    <a:lnTo>
                      <a:pt x="2157412" y="5808345"/>
                    </a:lnTo>
                    <a:lnTo>
                      <a:pt x="2205405" y="5744845"/>
                    </a:lnTo>
                    <a:lnTo>
                      <a:pt x="2224265" y="5706745"/>
                    </a:lnTo>
                    <a:lnTo>
                      <a:pt x="2239695" y="5668645"/>
                    </a:lnTo>
                    <a:lnTo>
                      <a:pt x="2251697" y="5630545"/>
                    </a:lnTo>
                    <a:lnTo>
                      <a:pt x="2260269" y="5579745"/>
                    </a:lnTo>
                    <a:lnTo>
                      <a:pt x="2265413" y="5528945"/>
                    </a:lnTo>
                    <a:lnTo>
                      <a:pt x="2267127" y="5478145"/>
                    </a:lnTo>
                    <a:lnTo>
                      <a:pt x="2267127" y="5465496"/>
                    </a:lnTo>
                    <a:lnTo>
                      <a:pt x="2267127" y="4055745"/>
                    </a:lnTo>
                    <a:lnTo>
                      <a:pt x="2294750" y="4106545"/>
                    </a:lnTo>
                    <a:lnTo>
                      <a:pt x="2323401" y="4144645"/>
                    </a:lnTo>
                    <a:lnTo>
                      <a:pt x="2353068" y="4182745"/>
                    </a:lnTo>
                    <a:lnTo>
                      <a:pt x="2383764" y="4220845"/>
                    </a:lnTo>
                    <a:lnTo>
                      <a:pt x="2415476" y="4258945"/>
                    </a:lnTo>
                    <a:lnTo>
                      <a:pt x="2448217" y="4297045"/>
                    </a:lnTo>
                    <a:lnTo>
                      <a:pt x="2481973" y="4322445"/>
                    </a:lnTo>
                    <a:lnTo>
                      <a:pt x="2516759" y="4360545"/>
                    </a:lnTo>
                    <a:lnTo>
                      <a:pt x="2552560" y="4385945"/>
                    </a:lnTo>
                    <a:lnTo>
                      <a:pt x="2589390" y="4411345"/>
                    </a:lnTo>
                    <a:lnTo>
                      <a:pt x="2627236" y="4436745"/>
                    </a:lnTo>
                    <a:lnTo>
                      <a:pt x="2666111" y="4462145"/>
                    </a:lnTo>
                    <a:lnTo>
                      <a:pt x="2706001" y="4487545"/>
                    </a:lnTo>
                    <a:lnTo>
                      <a:pt x="2746921" y="4500245"/>
                    </a:lnTo>
                    <a:lnTo>
                      <a:pt x="2788856" y="4525645"/>
                    </a:lnTo>
                    <a:lnTo>
                      <a:pt x="2875800" y="4551045"/>
                    </a:lnTo>
                    <a:lnTo>
                      <a:pt x="3013862" y="4589145"/>
                    </a:lnTo>
                    <a:lnTo>
                      <a:pt x="3061932" y="4589145"/>
                    </a:lnTo>
                    <a:lnTo>
                      <a:pt x="3111017" y="4601845"/>
                    </a:lnTo>
                    <a:lnTo>
                      <a:pt x="3408502" y="4601845"/>
                    </a:lnTo>
                    <a:lnTo>
                      <a:pt x="3454781" y="4589145"/>
                    </a:lnTo>
                    <a:lnTo>
                      <a:pt x="3500209" y="4589145"/>
                    </a:lnTo>
                    <a:lnTo>
                      <a:pt x="3588423" y="4563745"/>
                    </a:lnTo>
                    <a:lnTo>
                      <a:pt x="3631234" y="4563745"/>
                    </a:lnTo>
                    <a:lnTo>
                      <a:pt x="3754437" y="4525645"/>
                    </a:lnTo>
                    <a:lnTo>
                      <a:pt x="3793756" y="4512945"/>
                    </a:lnTo>
                    <a:lnTo>
                      <a:pt x="3832212" y="4487545"/>
                    </a:lnTo>
                    <a:lnTo>
                      <a:pt x="3906532" y="4462145"/>
                    </a:lnTo>
                    <a:lnTo>
                      <a:pt x="3942372" y="4436745"/>
                    </a:lnTo>
                    <a:lnTo>
                      <a:pt x="3977360" y="4424045"/>
                    </a:lnTo>
                    <a:lnTo>
                      <a:pt x="4011472" y="4398645"/>
                    </a:lnTo>
                    <a:lnTo>
                      <a:pt x="4044721" y="4373245"/>
                    </a:lnTo>
                    <a:lnTo>
                      <a:pt x="4077106" y="4360545"/>
                    </a:lnTo>
                    <a:lnTo>
                      <a:pt x="4108615" y="4335145"/>
                    </a:lnTo>
                    <a:lnTo>
                      <a:pt x="4139260" y="4309745"/>
                    </a:lnTo>
                    <a:lnTo>
                      <a:pt x="4169029" y="4284345"/>
                    </a:lnTo>
                    <a:lnTo>
                      <a:pt x="4197947" y="4258945"/>
                    </a:lnTo>
                    <a:lnTo>
                      <a:pt x="4225988" y="4220845"/>
                    </a:lnTo>
                    <a:lnTo>
                      <a:pt x="4253166" y="4195445"/>
                    </a:lnTo>
                    <a:lnTo>
                      <a:pt x="4279481" y="4170045"/>
                    </a:lnTo>
                    <a:lnTo>
                      <a:pt x="4304919" y="4131945"/>
                    </a:lnTo>
                    <a:lnTo>
                      <a:pt x="4329506" y="4106545"/>
                    </a:lnTo>
                    <a:lnTo>
                      <a:pt x="4353217" y="4068445"/>
                    </a:lnTo>
                    <a:lnTo>
                      <a:pt x="4360837" y="4055745"/>
                    </a:lnTo>
                    <a:lnTo>
                      <a:pt x="4376064" y="4030345"/>
                    </a:lnTo>
                    <a:lnTo>
                      <a:pt x="4398048" y="3992245"/>
                    </a:lnTo>
                    <a:lnTo>
                      <a:pt x="4419168" y="3966845"/>
                    </a:lnTo>
                    <a:lnTo>
                      <a:pt x="4439424" y="3928745"/>
                    </a:lnTo>
                    <a:lnTo>
                      <a:pt x="4458817" y="3890645"/>
                    </a:lnTo>
                    <a:lnTo>
                      <a:pt x="4477334" y="3839845"/>
                    </a:lnTo>
                    <a:lnTo>
                      <a:pt x="4489120" y="3814445"/>
                    </a:lnTo>
                    <a:lnTo>
                      <a:pt x="4495000" y="3801745"/>
                    </a:lnTo>
                    <a:lnTo>
                      <a:pt x="4511802" y="3763645"/>
                    </a:lnTo>
                    <a:lnTo>
                      <a:pt x="4527740" y="3712845"/>
                    </a:lnTo>
                    <a:lnTo>
                      <a:pt x="4542802" y="3674745"/>
                    </a:lnTo>
                    <a:lnTo>
                      <a:pt x="4557014" y="3623945"/>
                    </a:lnTo>
                    <a:lnTo>
                      <a:pt x="4570361" y="3585845"/>
                    </a:lnTo>
                    <a:lnTo>
                      <a:pt x="4582846" y="3535045"/>
                    </a:lnTo>
                    <a:lnTo>
                      <a:pt x="4594466" y="3484245"/>
                    </a:lnTo>
                    <a:lnTo>
                      <a:pt x="4605223" y="3433445"/>
                    </a:lnTo>
                    <a:lnTo>
                      <a:pt x="4615116" y="3382645"/>
                    </a:lnTo>
                    <a:lnTo>
                      <a:pt x="4624159" y="3331845"/>
                    </a:lnTo>
                    <a:lnTo>
                      <a:pt x="4632325" y="3281045"/>
                    </a:lnTo>
                    <a:lnTo>
                      <a:pt x="4639640" y="3230245"/>
                    </a:lnTo>
                    <a:lnTo>
                      <a:pt x="4646092" y="3166745"/>
                    </a:lnTo>
                    <a:lnTo>
                      <a:pt x="4651680" y="3115945"/>
                    </a:lnTo>
                    <a:lnTo>
                      <a:pt x="4656404" y="3065145"/>
                    </a:lnTo>
                    <a:lnTo>
                      <a:pt x="4660277" y="3001645"/>
                    </a:lnTo>
                    <a:lnTo>
                      <a:pt x="4663287" y="2938145"/>
                    </a:lnTo>
                    <a:lnTo>
                      <a:pt x="4665434" y="2887345"/>
                    </a:lnTo>
                    <a:lnTo>
                      <a:pt x="4666729" y="2823845"/>
                    </a:lnTo>
                    <a:lnTo>
                      <a:pt x="4667161" y="2760345"/>
                    </a:lnTo>
                    <a:lnTo>
                      <a:pt x="4667110" y="2754122"/>
                    </a:lnTo>
                    <a:lnTo>
                      <a:pt x="4667161" y="2747695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object 8"/>
            <p:cNvSpPr/>
            <p:nvPr/>
          </p:nvSpPr>
          <p:spPr>
            <a:xfrm>
              <a:off x="10339895" y="5461858"/>
              <a:ext cx="3112135" cy="3637279"/>
            </a:xfrm>
            <a:custGeom>
              <a:avLst/>
              <a:gdLst/>
              <a:ahLst/>
              <a:cxnLst/>
              <a:rect l="l" t="t" r="r" b="b"/>
              <a:pathLst>
                <a:path w="3112134" h="3637279">
                  <a:moveTo>
                    <a:pt x="3111538" y="2453335"/>
                  </a:moveTo>
                  <a:lnTo>
                    <a:pt x="3110319" y="2402446"/>
                  </a:lnTo>
                  <a:lnTo>
                    <a:pt x="3106636" y="2352421"/>
                  </a:lnTo>
                  <a:lnTo>
                    <a:pt x="3100476" y="2303246"/>
                  </a:lnTo>
                  <a:lnTo>
                    <a:pt x="3091840" y="2254986"/>
                  </a:lnTo>
                  <a:lnTo>
                    <a:pt x="3080702" y="2207666"/>
                  </a:lnTo>
                  <a:lnTo>
                    <a:pt x="3067050" y="2161298"/>
                  </a:lnTo>
                  <a:lnTo>
                    <a:pt x="3050857" y="2115921"/>
                  </a:lnTo>
                  <a:lnTo>
                    <a:pt x="3032125" y="2071560"/>
                  </a:lnTo>
                  <a:lnTo>
                    <a:pt x="3010839" y="2028253"/>
                  </a:lnTo>
                  <a:lnTo>
                    <a:pt x="2986976" y="1986026"/>
                  </a:lnTo>
                  <a:lnTo>
                    <a:pt x="2960535" y="1944903"/>
                  </a:lnTo>
                  <a:lnTo>
                    <a:pt x="2931477" y="1904911"/>
                  </a:lnTo>
                  <a:lnTo>
                    <a:pt x="2899816" y="1866087"/>
                  </a:lnTo>
                  <a:lnTo>
                    <a:pt x="2865513" y="1828457"/>
                  </a:lnTo>
                  <a:lnTo>
                    <a:pt x="2815399" y="1785886"/>
                  </a:lnTo>
                  <a:lnTo>
                    <a:pt x="2757614" y="1744345"/>
                  </a:lnTo>
                  <a:lnTo>
                    <a:pt x="2692133" y="1703870"/>
                  </a:lnTo>
                  <a:lnTo>
                    <a:pt x="2656497" y="1684032"/>
                  </a:lnTo>
                  <a:lnTo>
                    <a:pt x="2618930" y="1664474"/>
                  </a:lnTo>
                  <a:lnTo>
                    <a:pt x="2579420" y="1645196"/>
                  </a:lnTo>
                  <a:lnTo>
                    <a:pt x="2537980" y="1626184"/>
                  </a:lnTo>
                  <a:lnTo>
                    <a:pt x="2494597" y="1607464"/>
                  </a:lnTo>
                  <a:lnTo>
                    <a:pt x="2449284" y="1589024"/>
                  </a:lnTo>
                  <a:lnTo>
                    <a:pt x="2402014" y="1570875"/>
                  </a:lnTo>
                  <a:lnTo>
                    <a:pt x="2352789" y="1553006"/>
                  </a:lnTo>
                  <a:lnTo>
                    <a:pt x="2301621" y="1535430"/>
                  </a:lnTo>
                  <a:lnTo>
                    <a:pt x="2248497" y="1518158"/>
                  </a:lnTo>
                  <a:lnTo>
                    <a:pt x="2193429" y="1501178"/>
                  </a:lnTo>
                  <a:lnTo>
                    <a:pt x="2136394" y="1484490"/>
                  </a:lnTo>
                  <a:lnTo>
                    <a:pt x="2077389" y="1468107"/>
                  </a:lnTo>
                  <a:lnTo>
                    <a:pt x="2016429" y="1452029"/>
                  </a:lnTo>
                  <a:lnTo>
                    <a:pt x="1953501" y="1436268"/>
                  </a:lnTo>
                  <a:lnTo>
                    <a:pt x="1888604" y="1420799"/>
                  </a:lnTo>
                  <a:lnTo>
                    <a:pt x="1821726" y="1405661"/>
                  </a:lnTo>
                  <a:lnTo>
                    <a:pt x="1752879" y="1390827"/>
                  </a:lnTo>
                  <a:lnTo>
                    <a:pt x="1682064" y="1376311"/>
                  </a:lnTo>
                  <a:lnTo>
                    <a:pt x="1607769" y="1361401"/>
                  </a:lnTo>
                  <a:lnTo>
                    <a:pt x="1537766" y="1345526"/>
                  </a:lnTo>
                  <a:lnTo>
                    <a:pt x="1472069" y="1328699"/>
                  </a:lnTo>
                  <a:lnTo>
                    <a:pt x="1410652" y="1310919"/>
                  </a:lnTo>
                  <a:lnTo>
                    <a:pt x="1353515" y="1292212"/>
                  </a:lnTo>
                  <a:lnTo>
                    <a:pt x="1300657" y="1272603"/>
                  </a:lnTo>
                  <a:lnTo>
                    <a:pt x="1252067" y="1252080"/>
                  </a:lnTo>
                  <a:lnTo>
                    <a:pt x="1207731" y="1230668"/>
                  </a:lnTo>
                  <a:lnTo>
                    <a:pt x="1167650" y="1208379"/>
                  </a:lnTo>
                  <a:lnTo>
                    <a:pt x="1131824" y="1185240"/>
                  </a:lnTo>
                  <a:lnTo>
                    <a:pt x="1100226" y="1161237"/>
                  </a:lnTo>
                  <a:lnTo>
                    <a:pt x="1049731" y="1110767"/>
                  </a:lnTo>
                  <a:lnTo>
                    <a:pt x="1016127" y="1057059"/>
                  </a:lnTo>
                  <a:lnTo>
                    <a:pt x="999350" y="1000226"/>
                  </a:lnTo>
                  <a:lnTo>
                    <a:pt x="997661" y="976477"/>
                  </a:lnTo>
                  <a:lnTo>
                    <a:pt x="999896" y="944308"/>
                  </a:lnTo>
                  <a:lnTo>
                    <a:pt x="1007833" y="906208"/>
                  </a:lnTo>
                  <a:lnTo>
                    <a:pt x="1021067" y="868108"/>
                  </a:lnTo>
                  <a:lnTo>
                    <a:pt x="1063396" y="817308"/>
                  </a:lnTo>
                  <a:lnTo>
                    <a:pt x="1092504" y="791908"/>
                  </a:lnTo>
                  <a:lnTo>
                    <a:pt x="1126896" y="779208"/>
                  </a:lnTo>
                  <a:lnTo>
                    <a:pt x="1166583" y="753808"/>
                  </a:lnTo>
                  <a:lnTo>
                    <a:pt x="1211567" y="741108"/>
                  </a:lnTo>
                  <a:lnTo>
                    <a:pt x="1261846" y="728408"/>
                  </a:lnTo>
                  <a:lnTo>
                    <a:pt x="1317409" y="715708"/>
                  </a:lnTo>
                  <a:lnTo>
                    <a:pt x="1378280" y="715708"/>
                  </a:lnTo>
                  <a:lnTo>
                    <a:pt x="1444434" y="703008"/>
                  </a:lnTo>
                  <a:lnTo>
                    <a:pt x="1581378" y="703008"/>
                  </a:lnTo>
                  <a:lnTo>
                    <a:pt x="1642833" y="715708"/>
                  </a:lnTo>
                  <a:lnTo>
                    <a:pt x="1700250" y="715708"/>
                  </a:lnTo>
                  <a:lnTo>
                    <a:pt x="1753590" y="728408"/>
                  </a:lnTo>
                  <a:lnTo>
                    <a:pt x="1802853" y="741108"/>
                  </a:lnTo>
                  <a:lnTo>
                    <a:pt x="1848015" y="753808"/>
                  </a:lnTo>
                  <a:lnTo>
                    <a:pt x="1889048" y="779208"/>
                  </a:lnTo>
                  <a:lnTo>
                    <a:pt x="1925955" y="791908"/>
                  </a:lnTo>
                  <a:lnTo>
                    <a:pt x="1958695" y="817308"/>
                  </a:lnTo>
                  <a:lnTo>
                    <a:pt x="1987257" y="842708"/>
                  </a:lnTo>
                  <a:lnTo>
                    <a:pt x="2011629" y="880808"/>
                  </a:lnTo>
                  <a:lnTo>
                    <a:pt x="2031796" y="906208"/>
                  </a:lnTo>
                  <a:lnTo>
                    <a:pt x="2047722" y="944308"/>
                  </a:lnTo>
                  <a:lnTo>
                    <a:pt x="2066086" y="982408"/>
                  </a:lnTo>
                  <a:lnTo>
                    <a:pt x="2089188" y="1020508"/>
                  </a:lnTo>
                  <a:lnTo>
                    <a:pt x="2116988" y="1045908"/>
                  </a:lnTo>
                  <a:lnTo>
                    <a:pt x="2149462" y="1084008"/>
                  </a:lnTo>
                  <a:lnTo>
                    <a:pt x="2186559" y="1109408"/>
                  </a:lnTo>
                  <a:lnTo>
                    <a:pt x="2228240" y="1122108"/>
                  </a:lnTo>
                  <a:lnTo>
                    <a:pt x="2274455" y="1134808"/>
                  </a:lnTo>
                  <a:lnTo>
                    <a:pt x="2325179" y="1147508"/>
                  </a:lnTo>
                  <a:lnTo>
                    <a:pt x="2380373" y="1160208"/>
                  </a:lnTo>
                  <a:lnTo>
                    <a:pt x="2998520" y="1160208"/>
                  </a:lnTo>
                  <a:lnTo>
                    <a:pt x="2998254" y="1156843"/>
                  </a:lnTo>
                  <a:lnTo>
                    <a:pt x="2998520" y="1156843"/>
                  </a:lnTo>
                  <a:lnTo>
                    <a:pt x="2994622" y="1102588"/>
                  </a:lnTo>
                  <a:lnTo>
                    <a:pt x="2988932" y="1049528"/>
                  </a:lnTo>
                  <a:lnTo>
                    <a:pt x="2981452" y="997661"/>
                  </a:lnTo>
                  <a:lnTo>
                    <a:pt x="2972181" y="947000"/>
                  </a:lnTo>
                  <a:lnTo>
                    <a:pt x="2961106" y="897547"/>
                  </a:lnTo>
                  <a:lnTo>
                    <a:pt x="2948241" y="849274"/>
                  </a:lnTo>
                  <a:lnTo>
                    <a:pt x="2933573" y="802208"/>
                  </a:lnTo>
                  <a:lnTo>
                    <a:pt x="2917113" y="756335"/>
                  </a:lnTo>
                  <a:lnTo>
                    <a:pt x="2898864" y="711657"/>
                  </a:lnTo>
                  <a:lnTo>
                    <a:pt x="2878810" y="668185"/>
                  </a:lnTo>
                  <a:lnTo>
                    <a:pt x="2856966" y="625906"/>
                  </a:lnTo>
                  <a:lnTo>
                    <a:pt x="2833332" y="584822"/>
                  </a:lnTo>
                  <a:lnTo>
                    <a:pt x="2807906" y="544931"/>
                  </a:lnTo>
                  <a:lnTo>
                    <a:pt x="2780677" y="506247"/>
                  </a:lnTo>
                  <a:lnTo>
                    <a:pt x="2751645" y="468757"/>
                  </a:lnTo>
                  <a:lnTo>
                    <a:pt x="2720835" y="432460"/>
                  </a:lnTo>
                  <a:lnTo>
                    <a:pt x="2688221" y="397357"/>
                  </a:lnTo>
                  <a:lnTo>
                    <a:pt x="2653817" y="363448"/>
                  </a:lnTo>
                  <a:lnTo>
                    <a:pt x="2617609" y="330746"/>
                  </a:lnTo>
                  <a:lnTo>
                    <a:pt x="2579611" y="299237"/>
                  </a:lnTo>
                  <a:lnTo>
                    <a:pt x="2544394" y="273773"/>
                  </a:lnTo>
                  <a:lnTo>
                    <a:pt x="2508123" y="249453"/>
                  </a:lnTo>
                  <a:lnTo>
                    <a:pt x="2470797" y="226263"/>
                  </a:lnTo>
                  <a:lnTo>
                    <a:pt x="2432405" y="204203"/>
                  </a:lnTo>
                  <a:lnTo>
                    <a:pt x="2392972" y="183286"/>
                  </a:lnTo>
                  <a:lnTo>
                    <a:pt x="2352471" y="163487"/>
                  </a:lnTo>
                  <a:lnTo>
                    <a:pt x="2310930" y="144818"/>
                  </a:lnTo>
                  <a:lnTo>
                    <a:pt x="2268321" y="127279"/>
                  </a:lnTo>
                  <a:lnTo>
                    <a:pt x="2224659" y="110883"/>
                  </a:lnTo>
                  <a:lnTo>
                    <a:pt x="2179942" y="95605"/>
                  </a:lnTo>
                  <a:lnTo>
                    <a:pt x="2134171" y="81457"/>
                  </a:lnTo>
                  <a:lnTo>
                    <a:pt x="2087346" y="68453"/>
                  </a:lnTo>
                  <a:lnTo>
                    <a:pt x="2039467" y="56578"/>
                  </a:lnTo>
                  <a:lnTo>
                    <a:pt x="1990534" y="45821"/>
                  </a:lnTo>
                  <a:lnTo>
                    <a:pt x="1940534" y="36207"/>
                  </a:lnTo>
                  <a:lnTo>
                    <a:pt x="1889480" y="27724"/>
                  </a:lnTo>
                  <a:lnTo>
                    <a:pt x="1837372" y="20370"/>
                  </a:lnTo>
                  <a:lnTo>
                    <a:pt x="1784210" y="14147"/>
                  </a:lnTo>
                  <a:lnTo>
                    <a:pt x="1729994" y="9055"/>
                  </a:lnTo>
                  <a:lnTo>
                    <a:pt x="1674723" y="5092"/>
                  </a:lnTo>
                  <a:lnTo>
                    <a:pt x="1618386" y="2273"/>
                  </a:lnTo>
                  <a:lnTo>
                    <a:pt x="1560995" y="571"/>
                  </a:lnTo>
                  <a:lnTo>
                    <a:pt x="1502549" y="0"/>
                  </a:lnTo>
                  <a:lnTo>
                    <a:pt x="1448015" y="1447"/>
                  </a:lnTo>
                  <a:lnTo>
                    <a:pt x="1394155" y="3962"/>
                  </a:lnTo>
                  <a:lnTo>
                    <a:pt x="1340980" y="7556"/>
                  </a:lnTo>
                  <a:lnTo>
                    <a:pt x="1288529" y="12230"/>
                  </a:lnTo>
                  <a:lnTo>
                    <a:pt x="1236827" y="17995"/>
                  </a:lnTo>
                  <a:lnTo>
                    <a:pt x="1185913" y="24853"/>
                  </a:lnTo>
                  <a:lnTo>
                    <a:pt x="1135799" y="32804"/>
                  </a:lnTo>
                  <a:lnTo>
                    <a:pt x="1086510" y="41859"/>
                  </a:lnTo>
                  <a:lnTo>
                    <a:pt x="1038085" y="52006"/>
                  </a:lnTo>
                  <a:lnTo>
                    <a:pt x="990549" y="63258"/>
                  </a:lnTo>
                  <a:lnTo>
                    <a:pt x="943927" y="75628"/>
                  </a:lnTo>
                  <a:lnTo>
                    <a:pt x="898258" y="89103"/>
                  </a:lnTo>
                  <a:lnTo>
                    <a:pt x="853541" y="103695"/>
                  </a:lnTo>
                  <a:lnTo>
                    <a:pt x="809840" y="119405"/>
                  </a:lnTo>
                  <a:lnTo>
                    <a:pt x="767156" y="136245"/>
                  </a:lnTo>
                  <a:lnTo>
                    <a:pt x="725525" y="154216"/>
                  </a:lnTo>
                  <a:lnTo>
                    <a:pt x="684974" y="173316"/>
                  </a:lnTo>
                  <a:lnTo>
                    <a:pt x="645541" y="193548"/>
                  </a:lnTo>
                  <a:lnTo>
                    <a:pt x="607237" y="214922"/>
                  </a:lnTo>
                  <a:lnTo>
                    <a:pt x="570103" y="237439"/>
                  </a:lnTo>
                  <a:lnTo>
                    <a:pt x="534149" y="261099"/>
                  </a:lnTo>
                  <a:lnTo>
                    <a:pt x="499414" y="285902"/>
                  </a:lnTo>
                  <a:lnTo>
                    <a:pt x="465937" y="311873"/>
                  </a:lnTo>
                  <a:lnTo>
                    <a:pt x="433730" y="338988"/>
                  </a:lnTo>
                  <a:lnTo>
                    <a:pt x="402831" y="367271"/>
                  </a:lnTo>
                  <a:lnTo>
                    <a:pt x="373253" y="396722"/>
                  </a:lnTo>
                  <a:lnTo>
                    <a:pt x="345033" y="427342"/>
                  </a:lnTo>
                  <a:lnTo>
                    <a:pt x="318198" y="459130"/>
                  </a:lnTo>
                  <a:lnTo>
                    <a:pt x="292773" y="492099"/>
                  </a:lnTo>
                  <a:lnTo>
                    <a:pt x="268795" y="526249"/>
                  </a:lnTo>
                  <a:lnTo>
                    <a:pt x="246278" y="561581"/>
                  </a:lnTo>
                  <a:lnTo>
                    <a:pt x="225259" y="598093"/>
                  </a:lnTo>
                  <a:lnTo>
                    <a:pt x="205765" y="635800"/>
                  </a:lnTo>
                  <a:lnTo>
                    <a:pt x="187820" y="674700"/>
                  </a:lnTo>
                  <a:lnTo>
                    <a:pt x="171450" y="714806"/>
                  </a:lnTo>
                  <a:lnTo>
                    <a:pt x="156692" y="756107"/>
                  </a:lnTo>
                  <a:lnTo>
                    <a:pt x="143560" y="798626"/>
                  </a:lnTo>
                  <a:lnTo>
                    <a:pt x="132092" y="842340"/>
                  </a:lnTo>
                  <a:lnTo>
                    <a:pt x="122313" y="887272"/>
                  </a:lnTo>
                  <a:lnTo>
                    <a:pt x="114249" y="933424"/>
                  </a:lnTo>
                  <a:lnTo>
                    <a:pt x="107937" y="980795"/>
                  </a:lnTo>
                  <a:lnTo>
                    <a:pt x="103378" y="1029398"/>
                  </a:lnTo>
                  <a:lnTo>
                    <a:pt x="100634" y="1079220"/>
                  </a:lnTo>
                  <a:lnTo>
                    <a:pt x="99707" y="1130274"/>
                  </a:lnTo>
                  <a:lnTo>
                    <a:pt x="99758" y="1131938"/>
                  </a:lnTo>
                  <a:lnTo>
                    <a:pt x="99707" y="1134808"/>
                  </a:lnTo>
                  <a:lnTo>
                    <a:pt x="101117" y="1185608"/>
                  </a:lnTo>
                  <a:lnTo>
                    <a:pt x="104228" y="1223708"/>
                  </a:lnTo>
                  <a:lnTo>
                    <a:pt x="109067" y="1261808"/>
                  </a:lnTo>
                  <a:lnTo>
                    <a:pt x="115620" y="1312608"/>
                  </a:lnTo>
                  <a:lnTo>
                    <a:pt x="123875" y="1350708"/>
                  </a:lnTo>
                  <a:lnTo>
                    <a:pt x="133845" y="1388808"/>
                  </a:lnTo>
                  <a:lnTo>
                    <a:pt x="145529" y="1426908"/>
                  </a:lnTo>
                  <a:lnTo>
                    <a:pt x="158927" y="1465008"/>
                  </a:lnTo>
                  <a:lnTo>
                    <a:pt x="174015" y="1503108"/>
                  </a:lnTo>
                  <a:lnTo>
                    <a:pt x="190817" y="1541208"/>
                  </a:lnTo>
                  <a:lnTo>
                    <a:pt x="209321" y="1579308"/>
                  </a:lnTo>
                  <a:lnTo>
                    <a:pt x="229527" y="1604708"/>
                  </a:lnTo>
                  <a:lnTo>
                    <a:pt x="251434" y="1642808"/>
                  </a:lnTo>
                  <a:lnTo>
                    <a:pt x="275043" y="1668208"/>
                  </a:lnTo>
                  <a:lnTo>
                    <a:pt x="300342" y="1706308"/>
                  </a:lnTo>
                  <a:lnTo>
                    <a:pt x="327342" y="1731708"/>
                  </a:lnTo>
                  <a:lnTo>
                    <a:pt x="356031" y="1769808"/>
                  </a:lnTo>
                  <a:lnTo>
                    <a:pt x="386422" y="1795208"/>
                  </a:lnTo>
                  <a:lnTo>
                    <a:pt x="418490" y="1820608"/>
                  </a:lnTo>
                  <a:lnTo>
                    <a:pt x="452259" y="1846008"/>
                  </a:lnTo>
                  <a:lnTo>
                    <a:pt x="487705" y="1871408"/>
                  </a:lnTo>
                  <a:lnTo>
                    <a:pt x="524840" y="1896808"/>
                  </a:lnTo>
                  <a:lnTo>
                    <a:pt x="563664" y="1922208"/>
                  </a:lnTo>
                  <a:lnTo>
                    <a:pt x="604164" y="1947608"/>
                  </a:lnTo>
                  <a:lnTo>
                    <a:pt x="646353" y="1973008"/>
                  </a:lnTo>
                  <a:lnTo>
                    <a:pt x="690219" y="1998408"/>
                  </a:lnTo>
                  <a:lnTo>
                    <a:pt x="735761" y="2011108"/>
                  </a:lnTo>
                  <a:lnTo>
                    <a:pt x="782980" y="2036508"/>
                  </a:lnTo>
                  <a:lnTo>
                    <a:pt x="831875" y="2049208"/>
                  </a:lnTo>
                  <a:lnTo>
                    <a:pt x="882434" y="2074608"/>
                  </a:lnTo>
                  <a:lnTo>
                    <a:pt x="988580" y="2100008"/>
                  </a:lnTo>
                  <a:lnTo>
                    <a:pt x="1044155" y="2125408"/>
                  </a:lnTo>
                  <a:lnTo>
                    <a:pt x="1101407" y="2138108"/>
                  </a:lnTo>
                  <a:lnTo>
                    <a:pt x="1283119" y="2176208"/>
                  </a:lnTo>
                  <a:lnTo>
                    <a:pt x="1363764" y="2188908"/>
                  </a:lnTo>
                  <a:lnTo>
                    <a:pt x="1513916" y="2214308"/>
                  </a:lnTo>
                  <a:lnTo>
                    <a:pt x="1583410" y="2239708"/>
                  </a:lnTo>
                  <a:lnTo>
                    <a:pt x="1649183" y="2252408"/>
                  </a:lnTo>
                  <a:lnTo>
                    <a:pt x="1711223" y="2265108"/>
                  </a:lnTo>
                  <a:lnTo>
                    <a:pt x="1769541" y="2290508"/>
                  </a:lnTo>
                  <a:lnTo>
                    <a:pt x="1824113" y="2303208"/>
                  </a:lnTo>
                  <a:lnTo>
                    <a:pt x="1874951" y="2328608"/>
                  </a:lnTo>
                  <a:lnTo>
                    <a:pt x="1922056" y="2341308"/>
                  </a:lnTo>
                  <a:lnTo>
                    <a:pt x="1965401" y="2366708"/>
                  </a:lnTo>
                  <a:lnTo>
                    <a:pt x="2004999" y="2379408"/>
                  </a:lnTo>
                  <a:lnTo>
                    <a:pt x="2040851" y="2404808"/>
                  </a:lnTo>
                  <a:lnTo>
                    <a:pt x="2072932" y="2417508"/>
                  </a:lnTo>
                  <a:lnTo>
                    <a:pt x="2101265" y="2442908"/>
                  </a:lnTo>
                  <a:lnTo>
                    <a:pt x="2125827" y="2468308"/>
                  </a:lnTo>
                  <a:lnTo>
                    <a:pt x="2146617" y="2493708"/>
                  </a:lnTo>
                  <a:lnTo>
                    <a:pt x="2163648" y="2506408"/>
                  </a:lnTo>
                  <a:lnTo>
                    <a:pt x="2176894" y="2531808"/>
                  </a:lnTo>
                  <a:lnTo>
                    <a:pt x="2186355" y="2557208"/>
                  </a:lnTo>
                  <a:lnTo>
                    <a:pt x="2192032" y="2582608"/>
                  </a:lnTo>
                  <a:lnTo>
                    <a:pt x="2193671" y="2604541"/>
                  </a:lnTo>
                  <a:lnTo>
                    <a:pt x="2191753" y="2640647"/>
                  </a:lnTo>
                  <a:lnTo>
                    <a:pt x="2185212" y="2678849"/>
                  </a:lnTo>
                  <a:lnTo>
                    <a:pt x="2159038" y="2746972"/>
                  </a:lnTo>
                  <a:lnTo>
                    <a:pt x="2115413" y="2804185"/>
                  </a:lnTo>
                  <a:lnTo>
                    <a:pt x="2054352" y="2850654"/>
                  </a:lnTo>
                  <a:lnTo>
                    <a:pt x="2017268" y="2869895"/>
                  </a:lnTo>
                  <a:lnTo>
                    <a:pt x="1975815" y="2886519"/>
                  </a:lnTo>
                  <a:lnTo>
                    <a:pt x="1930006" y="2900527"/>
                  </a:lnTo>
                  <a:lnTo>
                    <a:pt x="1879828" y="2911945"/>
                  </a:lnTo>
                  <a:lnTo>
                    <a:pt x="1825294" y="2920784"/>
                  </a:lnTo>
                  <a:lnTo>
                    <a:pt x="1766392" y="2927083"/>
                  </a:lnTo>
                  <a:lnTo>
                    <a:pt x="1703120" y="2930842"/>
                  </a:lnTo>
                  <a:lnTo>
                    <a:pt x="1635480" y="2932099"/>
                  </a:lnTo>
                  <a:lnTo>
                    <a:pt x="1577517" y="2931261"/>
                  </a:lnTo>
                  <a:lnTo>
                    <a:pt x="1521510" y="2928709"/>
                  </a:lnTo>
                  <a:lnTo>
                    <a:pt x="1467523" y="2924365"/>
                  </a:lnTo>
                  <a:lnTo>
                    <a:pt x="1415605" y="2918180"/>
                  </a:lnTo>
                  <a:lnTo>
                    <a:pt x="1365821" y="2910078"/>
                  </a:lnTo>
                  <a:lnTo>
                    <a:pt x="1318221" y="2899994"/>
                  </a:lnTo>
                  <a:lnTo>
                    <a:pt x="1272895" y="2887840"/>
                  </a:lnTo>
                  <a:lnTo>
                    <a:pt x="1229868" y="2873578"/>
                  </a:lnTo>
                  <a:lnTo>
                    <a:pt x="1189228" y="2857131"/>
                  </a:lnTo>
                  <a:lnTo>
                    <a:pt x="1151013" y="2838424"/>
                  </a:lnTo>
                  <a:lnTo>
                    <a:pt x="1115288" y="2817393"/>
                  </a:lnTo>
                  <a:lnTo>
                    <a:pt x="1082128" y="2793962"/>
                  </a:lnTo>
                  <a:lnTo>
                    <a:pt x="1051572" y="2768079"/>
                  </a:lnTo>
                  <a:lnTo>
                    <a:pt x="1023708" y="2739682"/>
                  </a:lnTo>
                  <a:lnTo>
                    <a:pt x="998562" y="2708681"/>
                  </a:lnTo>
                  <a:lnTo>
                    <a:pt x="976223" y="2675026"/>
                  </a:lnTo>
                  <a:lnTo>
                    <a:pt x="956729" y="2638641"/>
                  </a:lnTo>
                  <a:lnTo>
                    <a:pt x="940155" y="2599461"/>
                  </a:lnTo>
                  <a:lnTo>
                    <a:pt x="926553" y="2557411"/>
                  </a:lnTo>
                  <a:lnTo>
                    <a:pt x="915974" y="2512441"/>
                  </a:lnTo>
                  <a:lnTo>
                    <a:pt x="908507" y="2464473"/>
                  </a:lnTo>
                  <a:lnTo>
                    <a:pt x="904189" y="2413444"/>
                  </a:lnTo>
                  <a:lnTo>
                    <a:pt x="0" y="2413444"/>
                  </a:lnTo>
                  <a:lnTo>
                    <a:pt x="63" y="2417508"/>
                  </a:lnTo>
                  <a:lnTo>
                    <a:pt x="0" y="2430208"/>
                  </a:lnTo>
                  <a:lnTo>
                    <a:pt x="889" y="2481008"/>
                  </a:lnTo>
                  <a:lnTo>
                    <a:pt x="3606" y="2531808"/>
                  </a:lnTo>
                  <a:lnTo>
                    <a:pt x="8128" y="2582608"/>
                  </a:lnTo>
                  <a:lnTo>
                    <a:pt x="14465" y="2646108"/>
                  </a:lnTo>
                  <a:lnTo>
                    <a:pt x="22606" y="2696908"/>
                  </a:lnTo>
                  <a:lnTo>
                    <a:pt x="32550" y="2747708"/>
                  </a:lnTo>
                  <a:lnTo>
                    <a:pt x="44310" y="2785808"/>
                  </a:lnTo>
                  <a:lnTo>
                    <a:pt x="57886" y="2836608"/>
                  </a:lnTo>
                  <a:lnTo>
                    <a:pt x="73253" y="2887408"/>
                  </a:lnTo>
                  <a:lnTo>
                    <a:pt x="90449" y="2925508"/>
                  </a:lnTo>
                  <a:lnTo>
                    <a:pt x="109435" y="2976308"/>
                  </a:lnTo>
                  <a:lnTo>
                    <a:pt x="130251" y="3014408"/>
                  </a:lnTo>
                  <a:lnTo>
                    <a:pt x="152857" y="3052508"/>
                  </a:lnTo>
                  <a:lnTo>
                    <a:pt x="177279" y="3090608"/>
                  </a:lnTo>
                  <a:lnTo>
                    <a:pt x="203517" y="3128708"/>
                  </a:lnTo>
                  <a:lnTo>
                    <a:pt x="231559" y="3166808"/>
                  </a:lnTo>
                  <a:lnTo>
                    <a:pt x="261416" y="3204908"/>
                  </a:lnTo>
                  <a:lnTo>
                    <a:pt x="293065" y="3243008"/>
                  </a:lnTo>
                  <a:lnTo>
                    <a:pt x="326542" y="3268408"/>
                  </a:lnTo>
                  <a:lnTo>
                    <a:pt x="361823" y="3306508"/>
                  </a:lnTo>
                  <a:lnTo>
                    <a:pt x="398907" y="3331908"/>
                  </a:lnTo>
                  <a:lnTo>
                    <a:pt x="429501" y="3357308"/>
                  </a:lnTo>
                  <a:lnTo>
                    <a:pt x="461479" y="3382708"/>
                  </a:lnTo>
                  <a:lnTo>
                    <a:pt x="494830" y="3408108"/>
                  </a:lnTo>
                  <a:lnTo>
                    <a:pt x="529551" y="3420808"/>
                  </a:lnTo>
                  <a:lnTo>
                    <a:pt x="565645" y="3446208"/>
                  </a:lnTo>
                  <a:lnTo>
                    <a:pt x="603084" y="3471608"/>
                  </a:lnTo>
                  <a:lnTo>
                    <a:pt x="641883" y="3484308"/>
                  </a:lnTo>
                  <a:lnTo>
                    <a:pt x="682015" y="3497008"/>
                  </a:lnTo>
                  <a:lnTo>
                    <a:pt x="723506" y="3522408"/>
                  </a:lnTo>
                  <a:lnTo>
                    <a:pt x="766318" y="3535108"/>
                  </a:lnTo>
                  <a:lnTo>
                    <a:pt x="855929" y="3560508"/>
                  </a:lnTo>
                  <a:lnTo>
                    <a:pt x="950810" y="3585908"/>
                  </a:lnTo>
                  <a:lnTo>
                    <a:pt x="1050899" y="3611308"/>
                  </a:lnTo>
                  <a:lnTo>
                    <a:pt x="1102893" y="3611308"/>
                  </a:lnTo>
                  <a:lnTo>
                    <a:pt x="1156169" y="3624008"/>
                  </a:lnTo>
                  <a:lnTo>
                    <a:pt x="1210729" y="3624008"/>
                  </a:lnTo>
                  <a:lnTo>
                    <a:pt x="1266558" y="3636708"/>
                  </a:lnTo>
                  <a:lnTo>
                    <a:pt x="1502549" y="3636708"/>
                  </a:lnTo>
                  <a:lnTo>
                    <a:pt x="1773770" y="3636708"/>
                  </a:lnTo>
                  <a:lnTo>
                    <a:pt x="1825980" y="3624008"/>
                  </a:lnTo>
                  <a:lnTo>
                    <a:pt x="1877453" y="3624008"/>
                  </a:lnTo>
                  <a:lnTo>
                    <a:pt x="1928177" y="3611308"/>
                  </a:lnTo>
                  <a:lnTo>
                    <a:pt x="1978139" y="3611308"/>
                  </a:lnTo>
                  <a:lnTo>
                    <a:pt x="2027301" y="3598608"/>
                  </a:lnTo>
                  <a:lnTo>
                    <a:pt x="2075662" y="3598608"/>
                  </a:lnTo>
                  <a:lnTo>
                    <a:pt x="2215654" y="3560508"/>
                  </a:lnTo>
                  <a:lnTo>
                    <a:pt x="2347620" y="3522408"/>
                  </a:lnTo>
                  <a:lnTo>
                    <a:pt x="2430869" y="3497008"/>
                  </a:lnTo>
                  <a:lnTo>
                    <a:pt x="2471013" y="3471608"/>
                  </a:lnTo>
                  <a:lnTo>
                    <a:pt x="2510142" y="3458908"/>
                  </a:lnTo>
                  <a:lnTo>
                    <a:pt x="2548229" y="3433508"/>
                  </a:lnTo>
                  <a:lnTo>
                    <a:pt x="2585262" y="3420808"/>
                  </a:lnTo>
                  <a:lnTo>
                    <a:pt x="2621229" y="3395408"/>
                  </a:lnTo>
                  <a:lnTo>
                    <a:pt x="2656090" y="3370008"/>
                  </a:lnTo>
                  <a:lnTo>
                    <a:pt x="2689834" y="3357308"/>
                  </a:lnTo>
                  <a:lnTo>
                    <a:pt x="2722448" y="3331908"/>
                  </a:lnTo>
                  <a:lnTo>
                    <a:pt x="2753893" y="3306508"/>
                  </a:lnTo>
                  <a:lnTo>
                    <a:pt x="2784170" y="3281108"/>
                  </a:lnTo>
                  <a:lnTo>
                    <a:pt x="2813240" y="3255708"/>
                  </a:lnTo>
                  <a:lnTo>
                    <a:pt x="2841091" y="3217608"/>
                  </a:lnTo>
                  <a:lnTo>
                    <a:pt x="2867710" y="3192208"/>
                  </a:lnTo>
                  <a:lnTo>
                    <a:pt x="2893060" y="3166808"/>
                  </a:lnTo>
                  <a:lnTo>
                    <a:pt x="2917139" y="3128708"/>
                  </a:lnTo>
                  <a:lnTo>
                    <a:pt x="2939910" y="3090608"/>
                  </a:lnTo>
                  <a:lnTo>
                    <a:pt x="2961373" y="3065208"/>
                  </a:lnTo>
                  <a:lnTo>
                    <a:pt x="2981477" y="3027108"/>
                  </a:lnTo>
                  <a:lnTo>
                    <a:pt x="3000222" y="2989008"/>
                  </a:lnTo>
                  <a:lnTo>
                    <a:pt x="3017596" y="2950908"/>
                  </a:lnTo>
                  <a:lnTo>
                    <a:pt x="3022917" y="2938208"/>
                  </a:lnTo>
                  <a:lnTo>
                    <a:pt x="3033560" y="2912808"/>
                  </a:lnTo>
                  <a:lnTo>
                    <a:pt x="3048101" y="2874708"/>
                  </a:lnTo>
                  <a:lnTo>
                    <a:pt x="3061195" y="2836608"/>
                  </a:lnTo>
                  <a:lnTo>
                    <a:pt x="3072828" y="2785808"/>
                  </a:lnTo>
                  <a:lnTo>
                    <a:pt x="3082975" y="2747708"/>
                  </a:lnTo>
                  <a:lnTo>
                    <a:pt x="3091611" y="2696908"/>
                  </a:lnTo>
                  <a:lnTo>
                    <a:pt x="3098736" y="2658808"/>
                  </a:lnTo>
                  <a:lnTo>
                    <a:pt x="3104299" y="2608008"/>
                  </a:lnTo>
                  <a:lnTo>
                    <a:pt x="3108312" y="2557208"/>
                  </a:lnTo>
                  <a:lnTo>
                    <a:pt x="3110725" y="2506408"/>
                  </a:lnTo>
                  <a:lnTo>
                    <a:pt x="3111538" y="2455608"/>
                  </a:lnTo>
                  <a:lnTo>
                    <a:pt x="3111512" y="2454706"/>
                  </a:lnTo>
                  <a:lnTo>
                    <a:pt x="3111538" y="2453335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object 9"/>
            <p:cNvSpPr/>
            <p:nvPr/>
          </p:nvSpPr>
          <p:spPr>
            <a:xfrm>
              <a:off x="13810373" y="5467065"/>
              <a:ext cx="3190240" cy="3645535"/>
            </a:xfrm>
            <a:custGeom>
              <a:avLst/>
              <a:gdLst/>
              <a:ahLst/>
              <a:cxnLst/>
              <a:rect l="l" t="t" r="r" b="b"/>
              <a:pathLst>
                <a:path w="3190240" h="3645534">
                  <a:moveTo>
                    <a:pt x="3190240" y="1816100"/>
                  </a:moveTo>
                  <a:lnTo>
                    <a:pt x="3189592" y="1765312"/>
                  </a:lnTo>
                  <a:lnTo>
                    <a:pt x="3188131" y="1701812"/>
                  </a:lnTo>
                  <a:lnTo>
                    <a:pt x="3185858" y="1651012"/>
                  </a:lnTo>
                  <a:lnTo>
                    <a:pt x="3182759" y="1587512"/>
                  </a:lnTo>
                  <a:lnTo>
                    <a:pt x="3178848" y="1536712"/>
                  </a:lnTo>
                  <a:lnTo>
                    <a:pt x="3174123" y="1485912"/>
                  </a:lnTo>
                  <a:lnTo>
                    <a:pt x="3168586" y="1435112"/>
                  </a:lnTo>
                  <a:lnTo>
                    <a:pt x="3162236" y="1384312"/>
                  </a:lnTo>
                  <a:lnTo>
                    <a:pt x="3155073" y="1333512"/>
                  </a:lnTo>
                  <a:lnTo>
                    <a:pt x="3147085" y="1282712"/>
                  </a:lnTo>
                  <a:lnTo>
                    <a:pt x="3138297" y="1231900"/>
                  </a:lnTo>
                  <a:lnTo>
                    <a:pt x="3128683" y="1181112"/>
                  </a:lnTo>
                  <a:lnTo>
                    <a:pt x="3118256" y="1130312"/>
                  </a:lnTo>
                  <a:lnTo>
                    <a:pt x="3107004" y="1092212"/>
                  </a:lnTo>
                  <a:lnTo>
                    <a:pt x="3094952" y="1041412"/>
                  </a:lnTo>
                  <a:lnTo>
                    <a:pt x="3082086" y="1003312"/>
                  </a:lnTo>
                  <a:lnTo>
                    <a:pt x="3068396" y="952512"/>
                  </a:lnTo>
                  <a:lnTo>
                    <a:pt x="3053892" y="914412"/>
                  </a:lnTo>
                  <a:lnTo>
                    <a:pt x="3038576" y="876312"/>
                  </a:lnTo>
                  <a:lnTo>
                    <a:pt x="3022447" y="838212"/>
                  </a:lnTo>
                  <a:lnTo>
                    <a:pt x="3005493" y="800112"/>
                  </a:lnTo>
                  <a:lnTo>
                    <a:pt x="2987738" y="762012"/>
                  </a:lnTo>
                  <a:lnTo>
                    <a:pt x="2969158" y="723912"/>
                  </a:lnTo>
                  <a:lnTo>
                    <a:pt x="2949765" y="685812"/>
                  </a:lnTo>
                  <a:lnTo>
                    <a:pt x="2929559" y="647712"/>
                  </a:lnTo>
                  <a:lnTo>
                    <a:pt x="2908541" y="609612"/>
                  </a:lnTo>
                  <a:lnTo>
                    <a:pt x="2886710" y="584212"/>
                  </a:lnTo>
                  <a:lnTo>
                    <a:pt x="2864053" y="546112"/>
                  </a:lnTo>
                  <a:lnTo>
                    <a:pt x="2840596" y="520712"/>
                  </a:lnTo>
                  <a:lnTo>
                    <a:pt x="2816314" y="482612"/>
                  </a:lnTo>
                  <a:lnTo>
                    <a:pt x="2791218" y="457212"/>
                  </a:lnTo>
                  <a:lnTo>
                    <a:pt x="2765298" y="431812"/>
                  </a:lnTo>
                  <a:lnTo>
                    <a:pt x="2738577" y="393712"/>
                  </a:lnTo>
                  <a:lnTo>
                    <a:pt x="2711031" y="368312"/>
                  </a:lnTo>
                  <a:lnTo>
                    <a:pt x="2682684" y="342912"/>
                  </a:lnTo>
                  <a:lnTo>
                    <a:pt x="2653512" y="317512"/>
                  </a:lnTo>
                  <a:lnTo>
                    <a:pt x="2623528" y="292112"/>
                  </a:lnTo>
                  <a:lnTo>
                    <a:pt x="2592717" y="279412"/>
                  </a:lnTo>
                  <a:lnTo>
                    <a:pt x="2561107" y="254012"/>
                  </a:lnTo>
                  <a:lnTo>
                    <a:pt x="2528671" y="228612"/>
                  </a:lnTo>
                  <a:lnTo>
                    <a:pt x="2495435" y="203212"/>
                  </a:lnTo>
                  <a:lnTo>
                    <a:pt x="2426500" y="177800"/>
                  </a:lnTo>
                  <a:lnTo>
                    <a:pt x="2390800" y="152412"/>
                  </a:lnTo>
                  <a:lnTo>
                    <a:pt x="2316975" y="127012"/>
                  </a:lnTo>
                  <a:lnTo>
                    <a:pt x="2278837" y="101612"/>
                  </a:lnTo>
                  <a:lnTo>
                    <a:pt x="2247201" y="91503"/>
                  </a:lnTo>
                  <a:lnTo>
                    <a:pt x="2247201" y="1435100"/>
                  </a:lnTo>
                  <a:lnTo>
                    <a:pt x="924179" y="1435100"/>
                  </a:lnTo>
                  <a:lnTo>
                    <a:pt x="933754" y="1371612"/>
                  </a:lnTo>
                  <a:lnTo>
                    <a:pt x="945134" y="1308112"/>
                  </a:lnTo>
                  <a:lnTo>
                    <a:pt x="958316" y="1257312"/>
                  </a:lnTo>
                  <a:lnTo>
                    <a:pt x="962723" y="1242326"/>
                  </a:lnTo>
                  <a:lnTo>
                    <a:pt x="973289" y="1206512"/>
                  </a:lnTo>
                  <a:lnTo>
                    <a:pt x="984529" y="1172489"/>
                  </a:lnTo>
                  <a:lnTo>
                    <a:pt x="990079" y="1155712"/>
                  </a:lnTo>
                  <a:lnTo>
                    <a:pt x="999121" y="1137132"/>
                  </a:lnTo>
                  <a:lnTo>
                    <a:pt x="1008646" y="1117612"/>
                  </a:lnTo>
                  <a:lnTo>
                    <a:pt x="1020851" y="1087170"/>
                  </a:lnTo>
                  <a:lnTo>
                    <a:pt x="1029017" y="1066812"/>
                  </a:lnTo>
                  <a:lnTo>
                    <a:pt x="1041895" y="1044651"/>
                  </a:lnTo>
                  <a:lnTo>
                    <a:pt x="1051166" y="1028712"/>
                  </a:lnTo>
                  <a:lnTo>
                    <a:pt x="1060069" y="1014539"/>
                  </a:lnTo>
                  <a:lnTo>
                    <a:pt x="1075105" y="990612"/>
                  </a:lnTo>
                  <a:lnTo>
                    <a:pt x="1092466" y="964882"/>
                  </a:lnTo>
                  <a:lnTo>
                    <a:pt x="1100823" y="952512"/>
                  </a:lnTo>
                  <a:lnTo>
                    <a:pt x="1128318" y="914412"/>
                  </a:lnTo>
                  <a:lnTo>
                    <a:pt x="1157592" y="889012"/>
                  </a:lnTo>
                  <a:lnTo>
                    <a:pt x="1188631" y="863612"/>
                  </a:lnTo>
                  <a:lnTo>
                    <a:pt x="1221447" y="838212"/>
                  </a:lnTo>
                  <a:lnTo>
                    <a:pt x="1256017" y="812812"/>
                  </a:lnTo>
                  <a:lnTo>
                    <a:pt x="1292352" y="787412"/>
                  </a:lnTo>
                  <a:lnTo>
                    <a:pt x="1330439" y="774712"/>
                  </a:lnTo>
                  <a:lnTo>
                    <a:pt x="1370279" y="762012"/>
                  </a:lnTo>
                  <a:lnTo>
                    <a:pt x="1411871" y="749312"/>
                  </a:lnTo>
                  <a:lnTo>
                    <a:pt x="1455216" y="736612"/>
                  </a:lnTo>
                  <a:lnTo>
                    <a:pt x="1500301" y="736612"/>
                  </a:lnTo>
                  <a:lnTo>
                    <a:pt x="1547126" y="723912"/>
                  </a:lnTo>
                  <a:lnTo>
                    <a:pt x="1644205" y="723912"/>
                  </a:lnTo>
                  <a:lnTo>
                    <a:pt x="1690916" y="736612"/>
                  </a:lnTo>
                  <a:lnTo>
                    <a:pt x="1735810" y="736612"/>
                  </a:lnTo>
                  <a:lnTo>
                    <a:pt x="1778876" y="749312"/>
                  </a:lnTo>
                  <a:lnTo>
                    <a:pt x="1820125" y="762012"/>
                  </a:lnTo>
                  <a:lnTo>
                    <a:pt x="1859546" y="774712"/>
                  </a:lnTo>
                  <a:lnTo>
                    <a:pt x="1897138" y="787412"/>
                  </a:lnTo>
                  <a:lnTo>
                    <a:pt x="1932901" y="812812"/>
                  </a:lnTo>
                  <a:lnTo>
                    <a:pt x="1966836" y="838212"/>
                  </a:lnTo>
                  <a:lnTo>
                    <a:pt x="1998916" y="863612"/>
                  </a:lnTo>
                  <a:lnTo>
                    <a:pt x="2029167" y="889012"/>
                  </a:lnTo>
                  <a:lnTo>
                    <a:pt x="2084108" y="952512"/>
                  </a:lnTo>
                  <a:lnTo>
                    <a:pt x="2108809" y="990612"/>
                  </a:lnTo>
                  <a:lnTo>
                    <a:pt x="2131657" y="1028712"/>
                  </a:lnTo>
                  <a:lnTo>
                    <a:pt x="2152637" y="1066812"/>
                  </a:lnTo>
                  <a:lnTo>
                    <a:pt x="2171763" y="1117612"/>
                  </a:lnTo>
                  <a:lnTo>
                    <a:pt x="2189022" y="1155712"/>
                  </a:lnTo>
                  <a:lnTo>
                    <a:pt x="2204402" y="1206512"/>
                  </a:lnTo>
                  <a:lnTo>
                    <a:pt x="2217928" y="1257312"/>
                  </a:lnTo>
                  <a:lnTo>
                    <a:pt x="2229561" y="1308112"/>
                  </a:lnTo>
                  <a:lnTo>
                    <a:pt x="2239327" y="1371612"/>
                  </a:lnTo>
                  <a:lnTo>
                    <a:pt x="2247201" y="1435100"/>
                  </a:lnTo>
                  <a:lnTo>
                    <a:pt x="2247201" y="91503"/>
                  </a:lnTo>
                  <a:lnTo>
                    <a:pt x="2159546" y="63512"/>
                  </a:lnTo>
                  <a:lnTo>
                    <a:pt x="2118144" y="63500"/>
                  </a:lnTo>
                  <a:lnTo>
                    <a:pt x="1989061" y="25412"/>
                  </a:lnTo>
                  <a:lnTo>
                    <a:pt x="1944408" y="25400"/>
                  </a:lnTo>
                  <a:lnTo>
                    <a:pt x="1898942" y="12712"/>
                  </a:lnTo>
                  <a:lnTo>
                    <a:pt x="1805546" y="12700"/>
                  </a:lnTo>
                  <a:lnTo>
                    <a:pt x="1757629" y="12"/>
                  </a:lnTo>
                  <a:lnTo>
                    <a:pt x="1503718" y="0"/>
                  </a:lnTo>
                  <a:lnTo>
                    <a:pt x="1452473" y="12700"/>
                  </a:lnTo>
                  <a:lnTo>
                    <a:pt x="1352473" y="12700"/>
                  </a:lnTo>
                  <a:lnTo>
                    <a:pt x="1303870" y="25400"/>
                  </a:lnTo>
                  <a:lnTo>
                    <a:pt x="1256080" y="25400"/>
                  </a:lnTo>
                  <a:lnTo>
                    <a:pt x="1209217" y="38100"/>
                  </a:lnTo>
                  <a:lnTo>
                    <a:pt x="1163231" y="38100"/>
                  </a:lnTo>
                  <a:lnTo>
                    <a:pt x="1073937" y="63500"/>
                  </a:lnTo>
                  <a:lnTo>
                    <a:pt x="946658" y="101600"/>
                  </a:lnTo>
                  <a:lnTo>
                    <a:pt x="866254" y="127000"/>
                  </a:lnTo>
                  <a:lnTo>
                    <a:pt x="827392" y="152400"/>
                  </a:lnTo>
                  <a:lnTo>
                    <a:pt x="789406" y="165100"/>
                  </a:lnTo>
                  <a:lnTo>
                    <a:pt x="752322" y="190500"/>
                  </a:lnTo>
                  <a:lnTo>
                    <a:pt x="716114" y="203200"/>
                  </a:lnTo>
                  <a:lnTo>
                    <a:pt x="680808" y="228600"/>
                  </a:lnTo>
                  <a:lnTo>
                    <a:pt x="612851" y="266700"/>
                  </a:lnTo>
                  <a:lnTo>
                    <a:pt x="580212" y="292100"/>
                  </a:lnTo>
                  <a:lnTo>
                    <a:pt x="548474" y="317500"/>
                  </a:lnTo>
                  <a:lnTo>
                    <a:pt x="517613" y="342900"/>
                  </a:lnTo>
                  <a:lnTo>
                    <a:pt x="487641" y="368300"/>
                  </a:lnTo>
                  <a:lnTo>
                    <a:pt x="458571" y="393700"/>
                  </a:lnTo>
                  <a:lnTo>
                    <a:pt x="430390" y="431800"/>
                  </a:lnTo>
                  <a:lnTo>
                    <a:pt x="403098" y="457200"/>
                  </a:lnTo>
                  <a:lnTo>
                    <a:pt x="376707" y="482600"/>
                  </a:lnTo>
                  <a:lnTo>
                    <a:pt x="351193" y="520700"/>
                  </a:lnTo>
                  <a:lnTo>
                    <a:pt x="326580" y="546100"/>
                  </a:lnTo>
                  <a:lnTo>
                    <a:pt x="302856" y="584200"/>
                  </a:lnTo>
                  <a:lnTo>
                    <a:pt x="280035" y="622300"/>
                  </a:lnTo>
                  <a:lnTo>
                    <a:pt x="258089" y="647700"/>
                  </a:lnTo>
                  <a:lnTo>
                    <a:pt x="237045" y="685800"/>
                  </a:lnTo>
                  <a:lnTo>
                    <a:pt x="216903" y="723900"/>
                  </a:lnTo>
                  <a:lnTo>
                    <a:pt x="197650" y="762000"/>
                  </a:lnTo>
                  <a:lnTo>
                    <a:pt x="179285" y="800100"/>
                  </a:lnTo>
                  <a:lnTo>
                    <a:pt x="161810" y="850900"/>
                  </a:lnTo>
                  <a:lnTo>
                    <a:pt x="145237" y="889000"/>
                  </a:lnTo>
                  <a:lnTo>
                    <a:pt x="129565" y="927100"/>
                  </a:lnTo>
                  <a:lnTo>
                    <a:pt x="114769" y="977900"/>
                  </a:lnTo>
                  <a:lnTo>
                    <a:pt x="109702" y="991793"/>
                  </a:lnTo>
                  <a:lnTo>
                    <a:pt x="100876" y="1016012"/>
                  </a:lnTo>
                  <a:lnTo>
                    <a:pt x="91198" y="1053807"/>
                  </a:lnTo>
                  <a:lnTo>
                    <a:pt x="87884" y="1066800"/>
                  </a:lnTo>
                  <a:lnTo>
                    <a:pt x="75780" y="1104900"/>
                  </a:lnTo>
                  <a:lnTo>
                    <a:pt x="64579" y="1155700"/>
                  </a:lnTo>
                  <a:lnTo>
                    <a:pt x="54267" y="1206500"/>
                  </a:lnTo>
                  <a:lnTo>
                    <a:pt x="44856" y="1257300"/>
                  </a:lnTo>
                  <a:lnTo>
                    <a:pt x="36334" y="1308100"/>
                  </a:lnTo>
                  <a:lnTo>
                    <a:pt x="28714" y="1358900"/>
                  </a:lnTo>
                  <a:lnTo>
                    <a:pt x="21983" y="1409700"/>
                  </a:lnTo>
                  <a:lnTo>
                    <a:pt x="16154" y="1460500"/>
                  </a:lnTo>
                  <a:lnTo>
                    <a:pt x="11214" y="1511300"/>
                  </a:lnTo>
                  <a:lnTo>
                    <a:pt x="7175" y="1574800"/>
                  </a:lnTo>
                  <a:lnTo>
                    <a:pt x="4038" y="1625600"/>
                  </a:lnTo>
                  <a:lnTo>
                    <a:pt x="1790" y="1689100"/>
                  </a:lnTo>
                  <a:lnTo>
                    <a:pt x="444" y="1739900"/>
                  </a:lnTo>
                  <a:lnTo>
                    <a:pt x="431" y="1740052"/>
                  </a:lnTo>
                  <a:lnTo>
                    <a:pt x="0" y="1803412"/>
                  </a:lnTo>
                  <a:lnTo>
                    <a:pt x="38" y="1809026"/>
                  </a:lnTo>
                  <a:lnTo>
                    <a:pt x="38" y="1816100"/>
                  </a:lnTo>
                  <a:lnTo>
                    <a:pt x="419" y="1866811"/>
                  </a:lnTo>
                  <a:lnTo>
                    <a:pt x="1714" y="1917712"/>
                  </a:lnTo>
                  <a:lnTo>
                    <a:pt x="3860" y="1981212"/>
                  </a:lnTo>
                  <a:lnTo>
                    <a:pt x="6858" y="2032012"/>
                  </a:lnTo>
                  <a:lnTo>
                    <a:pt x="10718" y="2082812"/>
                  </a:lnTo>
                  <a:lnTo>
                    <a:pt x="15443" y="2133612"/>
                  </a:lnTo>
                  <a:lnTo>
                    <a:pt x="21018" y="2197112"/>
                  </a:lnTo>
                  <a:lnTo>
                    <a:pt x="27444" y="2247912"/>
                  </a:lnTo>
                  <a:lnTo>
                    <a:pt x="34747" y="2298712"/>
                  </a:lnTo>
                  <a:lnTo>
                    <a:pt x="42887" y="2349512"/>
                  </a:lnTo>
                  <a:lnTo>
                    <a:pt x="51892" y="2387612"/>
                  </a:lnTo>
                  <a:lnTo>
                    <a:pt x="61760" y="2438412"/>
                  </a:lnTo>
                  <a:lnTo>
                    <a:pt x="72478" y="2489212"/>
                  </a:lnTo>
                  <a:lnTo>
                    <a:pt x="84061" y="2540012"/>
                  </a:lnTo>
                  <a:lnTo>
                    <a:pt x="88112" y="2552446"/>
                  </a:lnTo>
                  <a:lnTo>
                    <a:pt x="96494" y="2578100"/>
                  </a:lnTo>
                  <a:lnTo>
                    <a:pt x="106311" y="2615615"/>
                  </a:lnTo>
                  <a:lnTo>
                    <a:pt x="109791" y="2628912"/>
                  </a:lnTo>
                  <a:lnTo>
                    <a:pt x="123952" y="2667012"/>
                  </a:lnTo>
                  <a:lnTo>
                    <a:pt x="138963" y="2705112"/>
                  </a:lnTo>
                  <a:lnTo>
                    <a:pt x="154825" y="2755912"/>
                  </a:lnTo>
                  <a:lnTo>
                    <a:pt x="171551" y="2794012"/>
                  </a:lnTo>
                  <a:lnTo>
                    <a:pt x="189141" y="2832112"/>
                  </a:lnTo>
                  <a:lnTo>
                    <a:pt x="207581" y="2870212"/>
                  </a:lnTo>
                  <a:lnTo>
                    <a:pt x="226872" y="2908300"/>
                  </a:lnTo>
                  <a:lnTo>
                    <a:pt x="247027" y="2946400"/>
                  </a:lnTo>
                  <a:lnTo>
                    <a:pt x="268046" y="2984512"/>
                  </a:lnTo>
                  <a:lnTo>
                    <a:pt x="280606" y="3006382"/>
                  </a:lnTo>
                  <a:lnTo>
                    <a:pt x="289915" y="3022600"/>
                  </a:lnTo>
                  <a:lnTo>
                    <a:pt x="292303" y="3025279"/>
                  </a:lnTo>
                  <a:lnTo>
                    <a:pt x="312648" y="3048012"/>
                  </a:lnTo>
                  <a:lnTo>
                    <a:pt x="327253" y="3071596"/>
                  </a:lnTo>
                  <a:lnTo>
                    <a:pt x="336232" y="3086100"/>
                  </a:lnTo>
                  <a:lnTo>
                    <a:pt x="337159" y="3087065"/>
                  </a:lnTo>
                  <a:lnTo>
                    <a:pt x="360680" y="3111512"/>
                  </a:lnTo>
                  <a:lnTo>
                    <a:pt x="377482" y="3136811"/>
                  </a:lnTo>
                  <a:lnTo>
                    <a:pt x="385978" y="3149600"/>
                  </a:lnTo>
                  <a:lnTo>
                    <a:pt x="412140" y="3175012"/>
                  </a:lnTo>
                  <a:lnTo>
                    <a:pt x="420001" y="3186087"/>
                  </a:lnTo>
                  <a:lnTo>
                    <a:pt x="439166" y="3213112"/>
                  </a:lnTo>
                  <a:lnTo>
                    <a:pt x="467042" y="3238512"/>
                  </a:lnTo>
                  <a:lnTo>
                    <a:pt x="495769" y="3263912"/>
                  </a:lnTo>
                  <a:lnTo>
                    <a:pt x="525360" y="3289312"/>
                  </a:lnTo>
                  <a:lnTo>
                    <a:pt x="555815" y="3314712"/>
                  </a:lnTo>
                  <a:lnTo>
                    <a:pt x="587121" y="3340112"/>
                  </a:lnTo>
                  <a:lnTo>
                    <a:pt x="619277" y="3365512"/>
                  </a:lnTo>
                  <a:lnTo>
                    <a:pt x="652297" y="3390912"/>
                  </a:lnTo>
                  <a:lnTo>
                    <a:pt x="686181" y="3403612"/>
                  </a:lnTo>
                  <a:lnTo>
                    <a:pt x="720915" y="3429012"/>
                  </a:lnTo>
                  <a:lnTo>
                    <a:pt x="756500" y="3454412"/>
                  </a:lnTo>
                  <a:lnTo>
                    <a:pt x="792962" y="3467112"/>
                  </a:lnTo>
                  <a:lnTo>
                    <a:pt x="830262" y="3492512"/>
                  </a:lnTo>
                  <a:lnTo>
                    <a:pt x="868426" y="3505212"/>
                  </a:lnTo>
                  <a:lnTo>
                    <a:pt x="947331" y="3530612"/>
                  </a:lnTo>
                  <a:lnTo>
                    <a:pt x="988072" y="3556012"/>
                  </a:lnTo>
                  <a:lnTo>
                    <a:pt x="1072121" y="3581412"/>
                  </a:lnTo>
                  <a:lnTo>
                    <a:pt x="1115428" y="3581412"/>
                  </a:lnTo>
                  <a:lnTo>
                    <a:pt x="1250505" y="3619512"/>
                  </a:lnTo>
                  <a:lnTo>
                    <a:pt x="1297241" y="3619512"/>
                  </a:lnTo>
                  <a:lnTo>
                    <a:pt x="1344841" y="3632212"/>
                  </a:lnTo>
                  <a:lnTo>
                    <a:pt x="1393304" y="3632212"/>
                  </a:lnTo>
                  <a:lnTo>
                    <a:pt x="1442605" y="3644912"/>
                  </a:lnTo>
                  <a:lnTo>
                    <a:pt x="1817090" y="3644912"/>
                  </a:lnTo>
                  <a:lnTo>
                    <a:pt x="1869630" y="3632212"/>
                  </a:lnTo>
                  <a:lnTo>
                    <a:pt x="1921065" y="3632212"/>
                  </a:lnTo>
                  <a:lnTo>
                    <a:pt x="2020633" y="3606812"/>
                  </a:lnTo>
                  <a:lnTo>
                    <a:pt x="2068779" y="3606812"/>
                  </a:lnTo>
                  <a:lnTo>
                    <a:pt x="2206752" y="3568712"/>
                  </a:lnTo>
                  <a:lnTo>
                    <a:pt x="2250605" y="3556012"/>
                  </a:lnTo>
                  <a:lnTo>
                    <a:pt x="2293391" y="3530612"/>
                  </a:lnTo>
                  <a:lnTo>
                    <a:pt x="2335136" y="3517912"/>
                  </a:lnTo>
                  <a:lnTo>
                    <a:pt x="2375839" y="3492512"/>
                  </a:lnTo>
                  <a:lnTo>
                    <a:pt x="2415502" y="3479812"/>
                  </a:lnTo>
                  <a:lnTo>
                    <a:pt x="2454135" y="3454412"/>
                  </a:lnTo>
                  <a:lnTo>
                    <a:pt x="2491752" y="3441712"/>
                  </a:lnTo>
                  <a:lnTo>
                    <a:pt x="2528341" y="3416312"/>
                  </a:lnTo>
                  <a:lnTo>
                    <a:pt x="2563914" y="3390912"/>
                  </a:lnTo>
                  <a:lnTo>
                    <a:pt x="2598496" y="3365512"/>
                  </a:lnTo>
                  <a:lnTo>
                    <a:pt x="2632062" y="3340112"/>
                  </a:lnTo>
                  <a:lnTo>
                    <a:pt x="2664650" y="3314712"/>
                  </a:lnTo>
                  <a:lnTo>
                    <a:pt x="2696248" y="3289312"/>
                  </a:lnTo>
                  <a:lnTo>
                    <a:pt x="2726880" y="3251212"/>
                  </a:lnTo>
                  <a:lnTo>
                    <a:pt x="2756522" y="3225812"/>
                  </a:lnTo>
                  <a:lnTo>
                    <a:pt x="2785211" y="3187712"/>
                  </a:lnTo>
                  <a:lnTo>
                    <a:pt x="2812935" y="3162312"/>
                  </a:lnTo>
                  <a:lnTo>
                    <a:pt x="2839707" y="3124212"/>
                  </a:lnTo>
                  <a:lnTo>
                    <a:pt x="2865539" y="3086112"/>
                  </a:lnTo>
                  <a:lnTo>
                    <a:pt x="2890418" y="3060712"/>
                  </a:lnTo>
                  <a:lnTo>
                    <a:pt x="2914383" y="3022612"/>
                  </a:lnTo>
                  <a:lnTo>
                    <a:pt x="2937408" y="2984512"/>
                  </a:lnTo>
                  <a:lnTo>
                    <a:pt x="2959519" y="2946412"/>
                  </a:lnTo>
                  <a:lnTo>
                    <a:pt x="2980715" y="2895612"/>
                  </a:lnTo>
                  <a:lnTo>
                    <a:pt x="2994241" y="2870212"/>
                  </a:lnTo>
                  <a:lnTo>
                    <a:pt x="3001010" y="2857512"/>
                  </a:lnTo>
                  <a:lnTo>
                    <a:pt x="3020403" y="2819412"/>
                  </a:lnTo>
                  <a:lnTo>
                    <a:pt x="3038894" y="2768612"/>
                  </a:lnTo>
                  <a:lnTo>
                    <a:pt x="3056509" y="2730512"/>
                  </a:lnTo>
                  <a:lnTo>
                    <a:pt x="3073235" y="2679712"/>
                  </a:lnTo>
                  <a:lnTo>
                    <a:pt x="3089097" y="2641612"/>
                  </a:lnTo>
                  <a:lnTo>
                    <a:pt x="3104083" y="2590812"/>
                  </a:lnTo>
                  <a:lnTo>
                    <a:pt x="3118218" y="2540012"/>
                  </a:lnTo>
                  <a:lnTo>
                    <a:pt x="3131489" y="2489212"/>
                  </a:lnTo>
                  <a:lnTo>
                    <a:pt x="2479941" y="2489200"/>
                  </a:lnTo>
                  <a:lnTo>
                    <a:pt x="2429878" y="2501900"/>
                  </a:lnTo>
                  <a:lnTo>
                    <a:pt x="2382253" y="2501900"/>
                  </a:lnTo>
                  <a:lnTo>
                    <a:pt x="2337054" y="2514600"/>
                  </a:lnTo>
                  <a:lnTo>
                    <a:pt x="2294305" y="2540000"/>
                  </a:lnTo>
                  <a:lnTo>
                    <a:pt x="2253996" y="2552700"/>
                  </a:lnTo>
                  <a:lnTo>
                    <a:pt x="2216124" y="2590800"/>
                  </a:lnTo>
                  <a:lnTo>
                    <a:pt x="2180704" y="2616200"/>
                  </a:lnTo>
                  <a:lnTo>
                    <a:pt x="2140458" y="2654300"/>
                  </a:lnTo>
                  <a:lnTo>
                    <a:pt x="2099538" y="2692400"/>
                  </a:lnTo>
                  <a:lnTo>
                    <a:pt x="2057933" y="2717800"/>
                  </a:lnTo>
                  <a:lnTo>
                    <a:pt x="2015680" y="2755900"/>
                  </a:lnTo>
                  <a:lnTo>
                    <a:pt x="1972792" y="2781300"/>
                  </a:lnTo>
                  <a:lnTo>
                    <a:pt x="1929295" y="2794000"/>
                  </a:lnTo>
                  <a:lnTo>
                    <a:pt x="1885188" y="2819400"/>
                  </a:lnTo>
                  <a:lnTo>
                    <a:pt x="1703184" y="2870200"/>
                  </a:lnTo>
                  <a:lnTo>
                    <a:pt x="1512798" y="2870200"/>
                  </a:lnTo>
                  <a:lnTo>
                    <a:pt x="1467358" y="2857512"/>
                  </a:lnTo>
                  <a:lnTo>
                    <a:pt x="1423695" y="2857500"/>
                  </a:lnTo>
                  <a:lnTo>
                    <a:pt x="1381798" y="2844812"/>
                  </a:lnTo>
                  <a:lnTo>
                    <a:pt x="1341666" y="2832112"/>
                  </a:lnTo>
                  <a:lnTo>
                    <a:pt x="1303312" y="2819412"/>
                  </a:lnTo>
                  <a:lnTo>
                    <a:pt x="1266723" y="2794012"/>
                  </a:lnTo>
                  <a:lnTo>
                    <a:pt x="1231900" y="2781312"/>
                  </a:lnTo>
                  <a:lnTo>
                    <a:pt x="1198854" y="2755912"/>
                  </a:lnTo>
                  <a:lnTo>
                    <a:pt x="1167587" y="2730512"/>
                  </a:lnTo>
                  <a:lnTo>
                    <a:pt x="1138085" y="2705112"/>
                  </a:lnTo>
                  <a:lnTo>
                    <a:pt x="1110348" y="2667012"/>
                  </a:lnTo>
                  <a:lnTo>
                    <a:pt x="1084376" y="2641612"/>
                  </a:lnTo>
                  <a:lnTo>
                    <a:pt x="1060183" y="2603512"/>
                  </a:lnTo>
                  <a:lnTo>
                    <a:pt x="1037767" y="2565412"/>
                  </a:lnTo>
                  <a:lnTo>
                    <a:pt x="1017117" y="2527312"/>
                  </a:lnTo>
                  <a:lnTo>
                    <a:pt x="998232" y="2489212"/>
                  </a:lnTo>
                  <a:lnTo>
                    <a:pt x="981125" y="2438412"/>
                  </a:lnTo>
                  <a:lnTo>
                    <a:pt x="965784" y="2387612"/>
                  </a:lnTo>
                  <a:lnTo>
                    <a:pt x="952207" y="2349512"/>
                  </a:lnTo>
                  <a:lnTo>
                    <a:pt x="940409" y="2286012"/>
                  </a:lnTo>
                  <a:lnTo>
                    <a:pt x="930376" y="2235212"/>
                  </a:lnTo>
                  <a:lnTo>
                    <a:pt x="922121" y="2184412"/>
                  </a:lnTo>
                  <a:lnTo>
                    <a:pt x="915631" y="2120912"/>
                  </a:lnTo>
                  <a:lnTo>
                    <a:pt x="910920" y="2057412"/>
                  </a:lnTo>
                  <a:lnTo>
                    <a:pt x="3184690" y="2057412"/>
                  </a:lnTo>
                  <a:lnTo>
                    <a:pt x="3187306" y="1993912"/>
                  </a:lnTo>
                  <a:lnTo>
                    <a:pt x="3189097" y="1943112"/>
                  </a:lnTo>
                  <a:lnTo>
                    <a:pt x="3190075" y="1879612"/>
                  </a:lnTo>
                  <a:lnTo>
                    <a:pt x="3190240" y="181611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pic>
          <p:nvPicPr>
            <p:cNvPr id="21" name="object 10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1463" y="668578"/>
              <a:ext cx="986147" cy="1013958"/>
            </a:xfrm>
            <a:prstGeom prst="rect">
              <a:avLst/>
            </a:prstGeom>
          </p:spPr>
        </p:pic>
        <p:sp>
          <p:nvSpPr>
            <p:cNvPr id="22" name="object 11"/>
            <p:cNvSpPr/>
            <p:nvPr/>
          </p:nvSpPr>
          <p:spPr>
            <a:xfrm>
              <a:off x="7943705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10" y="456980"/>
                  </a:lnTo>
                  <a:lnTo>
                    <a:pt x="235201" y="452793"/>
                  </a:lnTo>
                  <a:lnTo>
                    <a:pt x="275579" y="439366"/>
                  </a:lnTo>
                  <a:lnTo>
                    <a:pt x="313045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3" name="object 12"/>
            <p:cNvSpPr/>
            <p:nvPr/>
          </p:nvSpPr>
          <p:spPr>
            <a:xfrm>
              <a:off x="8405429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6" y="3304"/>
                  </a:lnTo>
                  <a:lnTo>
                    <a:pt x="137931" y="13219"/>
                  </a:lnTo>
                  <a:lnTo>
                    <a:pt x="111514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36" y="114352"/>
                  </a:lnTo>
                  <a:lnTo>
                    <a:pt x="155067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0" y="163750"/>
                  </a:lnTo>
                  <a:lnTo>
                    <a:pt x="258358" y="185805"/>
                  </a:lnTo>
                  <a:lnTo>
                    <a:pt x="258358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6" y="119249"/>
                  </a:lnTo>
                  <a:lnTo>
                    <a:pt x="318368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13"/>
            <p:cNvSpPr/>
            <p:nvPr/>
          </p:nvSpPr>
          <p:spPr>
            <a:xfrm>
              <a:off x="8856804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20" y="456980"/>
                  </a:lnTo>
                  <a:lnTo>
                    <a:pt x="235205" y="452793"/>
                  </a:lnTo>
                  <a:lnTo>
                    <a:pt x="275580" y="439366"/>
                  </a:lnTo>
                  <a:lnTo>
                    <a:pt x="313046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" name="object 14"/>
            <p:cNvSpPr/>
            <p:nvPr/>
          </p:nvSpPr>
          <p:spPr>
            <a:xfrm>
              <a:off x="9318522" y="9736691"/>
              <a:ext cx="672465" cy="638175"/>
            </a:xfrm>
            <a:custGeom>
              <a:avLst/>
              <a:gdLst/>
              <a:ahLst/>
              <a:cxnLst/>
              <a:rect l="l" t="t" r="r" b="b"/>
              <a:pathLst>
                <a:path w="672465" h="638175">
                  <a:moveTo>
                    <a:pt x="291858" y="34264"/>
                  </a:moveTo>
                  <a:lnTo>
                    <a:pt x="271653" y="19596"/>
                  </a:lnTo>
                  <a:lnTo>
                    <a:pt x="249783" y="9004"/>
                  </a:lnTo>
                  <a:lnTo>
                    <a:pt x="226250" y="2463"/>
                  </a:lnTo>
                  <a:lnTo>
                    <a:pt x="201041" y="0"/>
                  </a:lnTo>
                  <a:lnTo>
                    <a:pt x="167919" y="3302"/>
                  </a:lnTo>
                  <a:lnTo>
                    <a:pt x="138137" y="13220"/>
                  </a:lnTo>
                  <a:lnTo>
                    <a:pt x="111683" y="29743"/>
                  </a:lnTo>
                  <a:lnTo>
                    <a:pt x="88569" y="52895"/>
                  </a:lnTo>
                  <a:lnTo>
                    <a:pt x="86766" y="52895"/>
                  </a:lnTo>
                  <a:lnTo>
                    <a:pt x="86766" y="5588"/>
                  </a:lnTo>
                  <a:lnTo>
                    <a:pt x="0" y="5588"/>
                  </a:lnTo>
                  <a:lnTo>
                    <a:pt x="0" y="451815"/>
                  </a:lnTo>
                  <a:lnTo>
                    <a:pt x="86766" y="451815"/>
                  </a:lnTo>
                  <a:lnTo>
                    <a:pt x="86766" y="182791"/>
                  </a:lnTo>
                  <a:lnTo>
                    <a:pt x="88798" y="159956"/>
                  </a:lnTo>
                  <a:lnTo>
                    <a:pt x="114287" y="111772"/>
                  </a:lnTo>
                  <a:lnTo>
                    <a:pt x="155308" y="90792"/>
                  </a:lnTo>
                  <a:lnTo>
                    <a:pt x="171373" y="89395"/>
                  </a:lnTo>
                  <a:lnTo>
                    <a:pt x="186042" y="90792"/>
                  </a:lnTo>
                  <a:lnTo>
                    <a:pt x="200456" y="94996"/>
                  </a:lnTo>
                  <a:lnTo>
                    <a:pt x="214604" y="101993"/>
                  </a:lnTo>
                  <a:lnTo>
                    <a:pt x="228485" y="111798"/>
                  </a:lnTo>
                  <a:lnTo>
                    <a:pt x="291858" y="34264"/>
                  </a:lnTo>
                  <a:close/>
                </a:path>
                <a:path w="672465" h="638175">
                  <a:moveTo>
                    <a:pt x="672287" y="5588"/>
                  </a:moveTo>
                  <a:lnTo>
                    <a:pt x="585533" y="5588"/>
                  </a:lnTo>
                  <a:lnTo>
                    <a:pt x="585533" y="52882"/>
                  </a:lnTo>
                  <a:lnTo>
                    <a:pt x="585533" y="229146"/>
                  </a:lnTo>
                  <a:lnTo>
                    <a:pt x="584898" y="272503"/>
                  </a:lnTo>
                  <a:lnTo>
                    <a:pt x="577507" y="318439"/>
                  </a:lnTo>
                  <a:lnTo>
                    <a:pt x="550633" y="350431"/>
                  </a:lnTo>
                  <a:lnTo>
                    <a:pt x="512318" y="366852"/>
                  </a:lnTo>
                  <a:lnTo>
                    <a:pt x="500138" y="367614"/>
                  </a:lnTo>
                  <a:lnTo>
                    <a:pt x="487946" y="366852"/>
                  </a:lnTo>
                  <a:lnTo>
                    <a:pt x="449262" y="350431"/>
                  </a:lnTo>
                  <a:lnTo>
                    <a:pt x="422135" y="318439"/>
                  </a:lnTo>
                  <a:lnTo>
                    <a:pt x="414743" y="272503"/>
                  </a:lnTo>
                  <a:lnTo>
                    <a:pt x="413918" y="228981"/>
                  </a:lnTo>
                  <a:lnTo>
                    <a:pt x="414121" y="205041"/>
                  </a:lnTo>
                  <a:lnTo>
                    <a:pt x="417245" y="156679"/>
                  </a:lnTo>
                  <a:lnTo>
                    <a:pt x="435940" y="117881"/>
                  </a:lnTo>
                  <a:lnTo>
                    <a:pt x="476808" y="92519"/>
                  </a:lnTo>
                  <a:lnTo>
                    <a:pt x="500138" y="89382"/>
                  </a:lnTo>
                  <a:lnTo>
                    <a:pt x="512318" y="90385"/>
                  </a:lnTo>
                  <a:lnTo>
                    <a:pt x="550633" y="106019"/>
                  </a:lnTo>
                  <a:lnTo>
                    <a:pt x="577507" y="138341"/>
                  </a:lnTo>
                  <a:lnTo>
                    <a:pt x="584898" y="184924"/>
                  </a:lnTo>
                  <a:lnTo>
                    <a:pt x="585533" y="229146"/>
                  </a:lnTo>
                  <a:lnTo>
                    <a:pt x="585533" y="52882"/>
                  </a:lnTo>
                  <a:lnTo>
                    <a:pt x="560920" y="29743"/>
                  </a:lnTo>
                  <a:lnTo>
                    <a:pt x="534136" y="13220"/>
                  </a:lnTo>
                  <a:lnTo>
                    <a:pt x="505167" y="3302"/>
                  </a:lnTo>
                  <a:lnTo>
                    <a:pt x="474014" y="0"/>
                  </a:lnTo>
                  <a:lnTo>
                    <a:pt x="453898" y="1371"/>
                  </a:lnTo>
                  <a:lnTo>
                    <a:pt x="404126" y="16687"/>
                  </a:lnTo>
                  <a:lnTo>
                    <a:pt x="368160" y="44107"/>
                  </a:lnTo>
                  <a:lnTo>
                    <a:pt x="344944" y="78295"/>
                  </a:lnTo>
                  <a:lnTo>
                    <a:pt x="331609" y="126771"/>
                  </a:lnTo>
                  <a:lnTo>
                    <a:pt x="327660" y="187655"/>
                  </a:lnTo>
                  <a:lnTo>
                    <a:pt x="327177" y="229146"/>
                  </a:lnTo>
                  <a:lnTo>
                    <a:pt x="327660" y="269519"/>
                  </a:lnTo>
                  <a:lnTo>
                    <a:pt x="331609" y="329323"/>
                  </a:lnTo>
                  <a:lnTo>
                    <a:pt x="344944" y="377939"/>
                  </a:lnTo>
                  <a:lnTo>
                    <a:pt x="368160" y="411861"/>
                  </a:lnTo>
                  <a:lnTo>
                    <a:pt x="404126" y="438492"/>
                  </a:lnTo>
                  <a:lnTo>
                    <a:pt x="453898" y="455498"/>
                  </a:lnTo>
                  <a:lnTo>
                    <a:pt x="474014" y="456984"/>
                  </a:lnTo>
                  <a:lnTo>
                    <a:pt x="506730" y="453110"/>
                  </a:lnTo>
                  <a:lnTo>
                    <a:pt x="536219" y="443191"/>
                  </a:lnTo>
                  <a:lnTo>
                    <a:pt x="562483" y="427240"/>
                  </a:lnTo>
                  <a:lnTo>
                    <a:pt x="585533" y="405244"/>
                  </a:lnTo>
                  <a:lnTo>
                    <a:pt x="585444" y="451929"/>
                  </a:lnTo>
                  <a:lnTo>
                    <a:pt x="578231" y="491807"/>
                  </a:lnTo>
                  <a:lnTo>
                    <a:pt x="543445" y="533831"/>
                  </a:lnTo>
                  <a:lnTo>
                    <a:pt x="486498" y="548170"/>
                  </a:lnTo>
                  <a:lnTo>
                    <a:pt x="474738" y="547001"/>
                  </a:lnTo>
                  <a:lnTo>
                    <a:pt x="430225" y="528853"/>
                  </a:lnTo>
                  <a:lnTo>
                    <a:pt x="402450" y="507555"/>
                  </a:lnTo>
                  <a:lnTo>
                    <a:pt x="335038" y="562889"/>
                  </a:lnTo>
                  <a:lnTo>
                    <a:pt x="367626" y="594906"/>
                  </a:lnTo>
                  <a:lnTo>
                    <a:pt x="403440" y="618032"/>
                  </a:lnTo>
                  <a:lnTo>
                    <a:pt x="442480" y="632244"/>
                  </a:lnTo>
                  <a:lnTo>
                    <a:pt x="484733" y="637552"/>
                  </a:lnTo>
                  <a:lnTo>
                    <a:pt x="521639" y="634517"/>
                  </a:lnTo>
                  <a:lnTo>
                    <a:pt x="587349" y="610222"/>
                  </a:lnTo>
                  <a:lnTo>
                    <a:pt x="640080" y="561987"/>
                  </a:lnTo>
                  <a:lnTo>
                    <a:pt x="647192" y="548170"/>
                  </a:lnTo>
                  <a:lnTo>
                    <a:pt x="657415" y="528345"/>
                  </a:lnTo>
                  <a:lnTo>
                    <a:pt x="668147" y="488048"/>
                  </a:lnTo>
                  <a:lnTo>
                    <a:pt x="672287" y="441071"/>
                  </a:lnTo>
                  <a:lnTo>
                    <a:pt x="672287" y="405244"/>
                  </a:lnTo>
                  <a:lnTo>
                    <a:pt x="672287" y="367614"/>
                  </a:lnTo>
                  <a:lnTo>
                    <a:pt x="672287" y="89382"/>
                  </a:lnTo>
                  <a:lnTo>
                    <a:pt x="672287" y="52882"/>
                  </a:lnTo>
                  <a:lnTo>
                    <a:pt x="672287" y="5588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" name="object 15"/>
            <p:cNvSpPr/>
            <p:nvPr/>
          </p:nvSpPr>
          <p:spPr>
            <a:xfrm>
              <a:off x="10097921" y="9556567"/>
              <a:ext cx="545465" cy="637540"/>
            </a:xfrm>
            <a:custGeom>
              <a:avLst/>
              <a:gdLst/>
              <a:ahLst/>
              <a:cxnLst/>
              <a:rect l="l" t="t" r="r" b="b"/>
              <a:pathLst>
                <a:path w="545465" h="637540">
                  <a:moveTo>
                    <a:pt x="109562" y="185724"/>
                  </a:moveTo>
                  <a:lnTo>
                    <a:pt x="22796" y="185724"/>
                  </a:lnTo>
                  <a:lnTo>
                    <a:pt x="22796" y="631952"/>
                  </a:lnTo>
                  <a:lnTo>
                    <a:pt x="109562" y="631952"/>
                  </a:lnTo>
                  <a:lnTo>
                    <a:pt x="109562" y="185724"/>
                  </a:lnTo>
                  <a:close/>
                </a:path>
                <a:path w="545465" h="637540">
                  <a:moveTo>
                    <a:pt x="192519" y="0"/>
                  </a:moveTo>
                  <a:lnTo>
                    <a:pt x="78168" y="0"/>
                  </a:lnTo>
                  <a:lnTo>
                    <a:pt x="0" y="128066"/>
                  </a:lnTo>
                  <a:lnTo>
                    <a:pt x="71513" y="128066"/>
                  </a:lnTo>
                  <a:lnTo>
                    <a:pt x="192519" y="0"/>
                  </a:lnTo>
                  <a:close/>
                </a:path>
                <a:path w="545465" h="637540">
                  <a:moveTo>
                    <a:pt x="545033" y="327152"/>
                  </a:moveTo>
                  <a:lnTo>
                    <a:pt x="541629" y="289331"/>
                  </a:lnTo>
                  <a:lnTo>
                    <a:pt x="534250" y="264350"/>
                  </a:lnTo>
                  <a:lnTo>
                    <a:pt x="532244" y="257517"/>
                  </a:lnTo>
                  <a:lnTo>
                    <a:pt x="495528" y="211950"/>
                  </a:lnTo>
                  <a:lnTo>
                    <a:pt x="438632" y="187655"/>
                  </a:lnTo>
                  <a:lnTo>
                    <a:pt x="365315" y="180124"/>
                  </a:lnTo>
                  <a:lnTo>
                    <a:pt x="319989" y="183553"/>
                  </a:lnTo>
                  <a:lnTo>
                    <a:pt x="280543" y="195516"/>
                  </a:lnTo>
                  <a:lnTo>
                    <a:pt x="246964" y="216039"/>
                  </a:lnTo>
                  <a:lnTo>
                    <a:pt x="219278" y="245122"/>
                  </a:lnTo>
                  <a:lnTo>
                    <a:pt x="287553" y="298919"/>
                  </a:lnTo>
                  <a:lnTo>
                    <a:pt x="293700" y="289890"/>
                  </a:lnTo>
                  <a:lnTo>
                    <a:pt x="300888" y="282282"/>
                  </a:lnTo>
                  <a:lnTo>
                    <a:pt x="340550" y="266077"/>
                  </a:lnTo>
                  <a:lnTo>
                    <a:pt x="369595" y="264350"/>
                  </a:lnTo>
                  <a:lnTo>
                    <a:pt x="408711" y="267296"/>
                  </a:lnTo>
                  <a:lnTo>
                    <a:pt x="436537" y="277863"/>
                  </a:lnTo>
                  <a:lnTo>
                    <a:pt x="453047" y="296024"/>
                  </a:lnTo>
                  <a:lnTo>
                    <a:pt x="458266" y="321805"/>
                  </a:lnTo>
                  <a:lnTo>
                    <a:pt x="458266" y="368896"/>
                  </a:lnTo>
                  <a:lnTo>
                    <a:pt x="458266" y="442760"/>
                  </a:lnTo>
                  <a:lnTo>
                    <a:pt x="458266" y="475018"/>
                  </a:lnTo>
                  <a:lnTo>
                    <a:pt x="456996" y="497928"/>
                  </a:lnTo>
                  <a:lnTo>
                    <a:pt x="437832" y="539559"/>
                  </a:lnTo>
                  <a:lnTo>
                    <a:pt x="385991" y="552386"/>
                  </a:lnTo>
                  <a:lnTo>
                    <a:pt x="360680" y="552894"/>
                  </a:lnTo>
                  <a:lnTo>
                    <a:pt x="340525" y="551789"/>
                  </a:lnTo>
                  <a:lnTo>
                    <a:pt x="298526" y="535254"/>
                  </a:lnTo>
                  <a:lnTo>
                    <a:pt x="278930" y="496531"/>
                  </a:lnTo>
                  <a:lnTo>
                    <a:pt x="283298" y="473646"/>
                  </a:lnTo>
                  <a:lnTo>
                    <a:pt x="297256" y="457060"/>
                  </a:lnTo>
                  <a:lnTo>
                    <a:pt x="320827" y="446760"/>
                  </a:lnTo>
                  <a:lnTo>
                    <a:pt x="354012" y="442760"/>
                  </a:lnTo>
                  <a:lnTo>
                    <a:pt x="458266" y="442760"/>
                  </a:lnTo>
                  <a:lnTo>
                    <a:pt x="458266" y="368896"/>
                  </a:lnTo>
                  <a:lnTo>
                    <a:pt x="337997" y="368896"/>
                  </a:lnTo>
                  <a:lnTo>
                    <a:pt x="305536" y="371640"/>
                  </a:lnTo>
                  <a:lnTo>
                    <a:pt x="253085" y="390982"/>
                  </a:lnTo>
                  <a:lnTo>
                    <a:pt x="217462" y="427278"/>
                  </a:lnTo>
                  <a:lnTo>
                    <a:pt x="199567" y="473913"/>
                  </a:lnTo>
                  <a:lnTo>
                    <a:pt x="197332" y="500862"/>
                  </a:lnTo>
                  <a:lnTo>
                    <a:pt x="199910" y="528980"/>
                  </a:lnTo>
                  <a:lnTo>
                    <a:pt x="220510" y="577342"/>
                  </a:lnTo>
                  <a:lnTo>
                    <a:pt x="260172" y="614540"/>
                  </a:lnTo>
                  <a:lnTo>
                    <a:pt x="315950" y="634314"/>
                  </a:lnTo>
                  <a:lnTo>
                    <a:pt x="350075" y="637120"/>
                  </a:lnTo>
                  <a:lnTo>
                    <a:pt x="370928" y="636409"/>
                  </a:lnTo>
                  <a:lnTo>
                    <a:pt x="419163" y="625932"/>
                  </a:lnTo>
                  <a:lnTo>
                    <a:pt x="449745" y="603059"/>
                  </a:lnTo>
                  <a:lnTo>
                    <a:pt x="456628" y="592416"/>
                  </a:lnTo>
                  <a:lnTo>
                    <a:pt x="458266" y="592416"/>
                  </a:lnTo>
                  <a:lnTo>
                    <a:pt x="458266" y="631939"/>
                  </a:lnTo>
                  <a:lnTo>
                    <a:pt x="545033" y="631939"/>
                  </a:lnTo>
                  <a:lnTo>
                    <a:pt x="545033" y="592416"/>
                  </a:lnTo>
                  <a:lnTo>
                    <a:pt x="545033" y="552894"/>
                  </a:lnTo>
                  <a:lnTo>
                    <a:pt x="545033" y="442760"/>
                  </a:lnTo>
                  <a:lnTo>
                    <a:pt x="545033" y="32715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" name="object 16"/>
            <p:cNvSpPr/>
            <p:nvPr/>
          </p:nvSpPr>
          <p:spPr>
            <a:xfrm>
              <a:off x="10965026" y="9736689"/>
              <a:ext cx="345440" cy="632460"/>
            </a:xfrm>
            <a:custGeom>
              <a:avLst/>
              <a:gdLst/>
              <a:ahLst/>
              <a:cxnLst/>
              <a:rect l="l" t="t" r="r" b="b"/>
              <a:pathLst>
                <a:path w="345440" h="632459">
                  <a:moveTo>
                    <a:pt x="345128" y="404375"/>
                  </a:moveTo>
                  <a:lnTo>
                    <a:pt x="258367" y="404375"/>
                  </a:lnTo>
                  <a:lnTo>
                    <a:pt x="258367" y="632378"/>
                  </a:lnTo>
                  <a:lnTo>
                    <a:pt x="345128" y="632378"/>
                  </a:lnTo>
                  <a:lnTo>
                    <a:pt x="345128" y="404375"/>
                  </a:lnTo>
                  <a:close/>
                </a:path>
                <a:path w="345440" h="632459">
                  <a:moveTo>
                    <a:pt x="146862" y="0"/>
                  </a:moveTo>
                  <a:lnTo>
                    <a:pt x="78112" y="15609"/>
                  </a:lnTo>
                  <a:lnTo>
                    <a:pt x="30792" y="58155"/>
                  </a:lnTo>
                  <a:lnTo>
                    <a:pt x="10733" y="97277"/>
                  </a:lnTo>
                  <a:lnTo>
                    <a:pt x="1768" y="159478"/>
                  </a:lnTo>
                  <a:lnTo>
                    <a:pt x="0" y="229134"/>
                  </a:lnTo>
                  <a:lnTo>
                    <a:pt x="428" y="264728"/>
                  </a:lnTo>
                  <a:lnTo>
                    <a:pt x="3978" y="322540"/>
                  </a:lnTo>
                  <a:lnTo>
                    <a:pt x="15909" y="373845"/>
                  </a:lnTo>
                  <a:lnTo>
                    <a:pt x="41162" y="411157"/>
                  </a:lnTo>
                  <a:lnTo>
                    <a:pt x="79461" y="440206"/>
                  </a:lnTo>
                  <a:lnTo>
                    <a:pt x="127826" y="455604"/>
                  </a:lnTo>
                  <a:lnTo>
                    <a:pt x="146862" y="456980"/>
                  </a:lnTo>
                  <a:lnTo>
                    <a:pt x="163011" y="456046"/>
                  </a:lnTo>
                  <a:lnTo>
                    <a:pt x="208033" y="442017"/>
                  </a:lnTo>
                  <a:lnTo>
                    <a:pt x="246174" y="415709"/>
                  </a:lnTo>
                  <a:lnTo>
                    <a:pt x="258367" y="404375"/>
                  </a:lnTo>
                  <a:lnTo>
                    <a:pt x="345128" y="404375"/>
                  </a:lnTo>
                  <a:lnTo>
                    <a:pt x="345128" y="367601"/>
                  </a:lnTo>
                  <a:lnTo>
                    <a:pt x="172977" y="367601"/>
                  </a:lnTo>
                  <a:lnTo>
                    <a:pt x="158474" y="366847"/>
                  </a:lnTo>
                  <a:lnTo>
                    <a:pt x="117553" y="348839"/>
                  </a:lnTo>
                  <a:lnTo>
                    <a:pt x="96042" y="313201"/>
                  </a:lnTo>
                  <a:lnTo>
                    <a:pt x="88168" y="266585"/>
                  </a:lnTo>
                  <a:lnTo>
                    <a:pt x="86761" y="228966"/>
                  </a:lnTo>
                  <a:lnTo>
                    <a:pt x="86916" y="215847"/>
                  </a:lnTo>
                  <a:lnTo>
                    <a:pt x="89262" y="176947"/>
                  </a:lnTo>
                  <a:lnTo>
                    <a:pt x="99659" y="132079"/>
                  </a:lnTo>
                  <a:lnTo>
                    <a:pt x="125910" y="100164"/>
                  </a:lnTo>
                  <a:lnTo>
                    <a:pt x="172977" y="89389"/>
                  </a:lnTo>
                  <a:lnTo>
                    <a:pt x="345128" y="89389"/>
                  </a:lnTo>
                  <a:lnTo>
                    <a:pt x="345128" y="52008"/>
                  </a:lnTo>
                  <a:lnTo>
                    <a:pt x="258367" y="52008"/>
                  </a:lnTo>
                  <a:lnTo>
                    <a:pt x="235325" y="30067"/>
                  </a:lnTo>
                  <a:lnTo>
                    <a:pt x="209062" y="14083"/>
                  </a:lnTo>
                  <a:lnTo>
                    <a:pt x="179575" y="4059"/>
                  </a:lnTo>
                  <a:lnTo>
                    <a:pt x="146862" y="0"/>
                  </a:lnTo>
                  <a:close/>
                </a:path>
                <a:path w="345440" h="632459">
                  <a:moveTo>
                    <a:pt x="345128" y="89389"/>
                  </a:moveTo>
                  <a:lnTo>
                    <a:pt x="172977" y="89389"/>
                  </a:lnTo>
                  <a:lnTo>
                    <a:pt x="187578" y="90169"/>
                  </a:lnTo>
                  <a:lnTo>
                    <a:pt x="200566" y="92510"/>
                  </a:lnTo>
                  <a:lnTo>
                    <a:pt x="236815" y="116343"/>
                  </a:lnTo>
                  <a:lnTo>
                    <a:pt x="253473" y="155812"/>
                  </a:lnTo>
                  <a:lnTo>
                    <a:pt x="258160" y="203798"/>
                  </a:lnTo>
                  <a:lnTo>
                    <a:pt x="258308" y="215847"/>
                  </a:lnTo>
                  <a:lnTo>
                    <a:pt x="258305" y="241777"/>
                  </a:lnTo>
                  <a:lnTo>
                    <a:pt x="255894" y="288801"/>
                  </a:lnTo>
                  <a:lnTo>
                    <a:pt x="242255" y="331528"/>
                  </a:lnTo>
                  <a:lnTo>
                    <a:pt x="211942" y="360325"/>
                  </a:lnTo>
                  <a:lnTo>
                    <a:pt x="172977" y="367601"/>
                  </a:lnTo>
                  <a:lnTo>
                    <a:pt x="345128" y="367601"/>
                  </a:lnTo>
                  <a:lnTo>
                    <a:pt x="345128" y="89389"/>
                  </a:lnTo>
                  <a:close/>
                </a:path>
                <a:path w="345440" h="632459">
                  <a:moveTo>
                    <a:pt x="345128" y="5591"/>
                  </a:moveTo>
                  <a:lnTo>
                    <a:pt x="258367" y="5591"/>
                  </a:lnTo>
                  <a:lnTo>
                    <a:pt x="258367" y="52008"/>
                  </a:lnTo>
                  <a:lnTo>
                    <a:pt x="345128" y="52008"/>
                  </a:lnTo>
                  <a:lnTo>
                    <a:pt x="345128" y="5591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8" name="object 17"/>
            <p:cNvSpPr/>
            <p:nvPr/>
          </p:nvSpPr>
          <p:spPr>
            <a:xfrm>
              <a:off x="11437476" y="9742278"/>
              <a:ext cx="345440" cy="451484"/>
            </a:xfrm>
            <a:custGeom>
              <a:avLst/>
              <a:gdLst/>
              <a:ahLst/>
              <a:cxnLst/>
              <a:rect l="l" t="t" r="r" b="b"/>
              <a:pathLst>
                <a:path w="345440" h="451484">
                  <a:moveTo>
                    <a:pt x="345130" y="0"/>
                  </a:moveTo>
                  <a:lnTo>
                    <a:pt x="258369" y="0"/>
                  </a:lnTo>
                  <a:lnTo>
                    <a:pt x="258369" y="266023"/>
                  </a:lnTo>
                  <a:lnTo>
                    <a:pt x="256859" y="287381"/>
                  </a:lnTo>
                  <a:lnTo>
                    <a:pt x="234212" y="336607"/>
                  </a:lnTo>
                  <a:lnTo>
                    <a:pt x="190864" y="360423"/>
                  </a:lnTo>
                  <a:lnTo>
                    <a:pt x="172989" y="362009"/>
                  </a:lnTo>
                  <a:lnTo>
                    <a:pt x="155078" y="360423"/>
                  </a:lnTo>
                  <a:lnTo>
                    <a:pt x="111347" y="336607"/>
                  </a:lnTo>
                  <a:lnTo>
                    <a:pt x="88295" y="287381"/>
                  </a:lnTo>
                  <a:lnTo>
                    <a:pt x="86761" y="266023"/>
                  </a:lnTo>
                  <a:lnTo>
                    <a:pt x="86761" y="0"/>
                  </a:lnTo>
                  <a:lnTo>
                    <a:pt x="0" y="0"/>
                  </a:lnTo>
                  <a:lnTo>
                    <a:pt x="0" y="296922"/>
                  </a:lnTo>
                  <a:lnTo>
                    <a:pt x="3302" y="332375"/>
                  </a:lnTo>
                  <a:lnTo>
                    <a:pt x="27227" y="389448"/>
                  </a:lnTo>
                  <a:lnTo>
                    <a:pt x="70131" y="428386"/>
                  </a:lnTo>
                  <a:lnTo>
                    <a:pt x="118601" y="448546"/>
                  </a:lnTo>
                  <a:lnTo>
                    <a:pt x="144791" y="451389"/>
                  </a:lnTo>
                  <a:lnTo>
                    <a:pt x="177687" y="448085"/>
                  </a:lnTo>
                  <a:lnTo>
                    <a:pt x="207301" y="438172"/>
                  </a:lnTo>
                  <a:lnTo>
                    <a:pt x="233638" y="421651"/>
                  </a:lnTo>
                  <a:lnTo>
                    <a:pt x="256704" y="398521"/>
                  </a:lnTo>
                  <a:lnTo>
                    <a:pt x="258369" y="398521"/>
                  </a:lnTo>
                  <a:lnTo>
                    <a:pt x="258369" y="446227"/>
                  </a:lnTo>
                  <a:lnTo>
                    <a:pt x="345130" y="446227"/>
                  </a:lnTo>
                  <a:lnTo>
                    <a:pt x="34513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9" name="object 18"/>
            <p:cNvSpPr/>
            <p:nvPr/>
          </p:nvSpPr>
          <p:spPr>
            <a:xfrm>
              <a:off x="11888882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51" y="0"/>
                  </a:moveTo>
                  <a:lnTo>
                    <a:pt x="131481" y="6533"/>
                  </a:lnTo>
                  <a:lnTo>
                    <a:pt x="85219" y="26866"/>
                  </a:lnTo>
                  <a:lnTo>
                    <a:pt x="45726" y="63517"/>
                  </a:lnTo>
                  <a:lnTo>
                    <a:pt x="24921" y="98773"/>
                  </a:lnTo>
                  <a:lnTo>
                    <a:pt x="9130" y="143267"/>
                  </a:lnTo>
                  <a:lnTo>
                    <a:pt x="1013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4" y="362890"/>
                  </a:lnTo>
                  <a:lnTo>
                    <a:pt x="50188" y="397716"/>
                  </a:lnTo>
                  <a:lnTo>
                    <a:pt x="85673" y="427299"/>
                  </a:lnTo>
                  <a:lnTo>
                    <a:pt x="93662" y="431620"/>
                  </a:lnTo>
                  <a:lnTo>
                    <a:pt x="101414" y="436106"/>
                  </a:lnTo>
                  <a:lnTo>
                    <a:pt x="141628" y="451180"/>
                  </a:lnTo>
                  <a:lnTo>
                    <a:pt x="191910" y="456980"/>
                  </a:lnTo>
                  <a:lnTo>
                    <a:pt x="235193" y="452793"/>
                  </a:lnTo>
                  <a:lnTo>
                    <a:pt x="275566" y="439366"/>
                  </a:lnTo>
                  <a:lnTo>
                    <a:pt x="313031" y="416700"/>
                  </a:lnTo>
                  <a:lnTo>
                    <a:pt x="347591" y="384794"/>
                  </a:lnTo>
                  <a:lnTo>
                    <a:pt x="333946" y="372763"/>
                  </a:lnTo>
                  <a:lnTo>
                    <a:pt x="190088" y="372763"/>
                  </a:lnTo>
                  <a:lnTo>
                    <a:pt x="168472" y="370988"/>
                  </a:lnTo>
                  <a:lnTo>
                    <a:pt x="131809" y="356790"/>
                  </a:lnTo>
                  <a:lnTo>
                    <a:pt x="103634" y="328775"/>
                  </a:lnTo>
                  <a:lnTo>
                    <a:pt x="88627" y="287910"/>
                  </a:lnTo>
                  <a:lnTo>
                    <a:pt x="86751" y="262630"/>
                  </a:lnTo>
                  <a:lnTo>
                    <a:pt x="356303" y="262630"/>
                  </a:lnTo>
                  <a:lnTo>
                    <a:pt x="356303" y="188769"/>
                  </a:lnTo>
                  <a:lnTo>
                    <a:pt x="86751" y="188769"/>
                  </a:lnTo>
                  <a:lnTo>
                    <a:pt x="89383" y="164221"/>
                  </a:lnTo>
                  <a:lnTo>
                    <a:pt x="102949" y="124696"/>
                  </a:lnTo>
                  <a:lnTo>
                    <a:pt x="142466" y="90598"/>
                  </a:lnTo>
                  <a:lnTo>
                    <a:pt x="178151" y="84227"/>
                  </a:lnTo>
                  <a:lnTo>
                    <a:pt x="329509" y="84227"/>
                  </a:lnTo>
                  <a:lnTo>
                    <a:pt x="326251" y="77827"/>
                  </a:lnTo>
                  <a:lnTo>
                    <a:pt x="303435" y="50312"/>
                  </a:lnTo>
                  <a:lnTo>
                    <a:pt x="276407" y="28621"/>
                  </a:lnTo>
                  <a:lnTo>
                    <a:pt x="246514" y="13007"/>
                  </a:lnTo>
                  <a:lnTo>
                    <a:pt x="213760" y="3467"/>
                  </a:lnTo>
                  <a:lnTo>
                    <a:pt x="178151" y="0"/>
                  </a:lnTo>
                  <a:close/>
                </a:path>
                <a:path w="356869" h="457200">
                  <a:moveTo>
                    <a:pt x="284661" y="329309"/>
                  </a:moveTo>
                  <a:lnTo>
                    <a:pt x="263130" y="348317"/>
                  </a:lnTo>
                  <a:lnTo>
                    <a:pt x="240190" y="361897"/>
                  </a:lnTo>
                  <a:lnTo>
                    <a:pt x="215842" y="370046"/>
                  </a:lnTo>
                  <a:lnTo>
                    <a:pt x="190088" y="372763"/>
                  </a:lnTo>
                  <a:lnTo>
                    <a:pt x="333946" y="372763"/>
                  </a:lnTo>
                  <a:lnTo>
                    <a:pt x="284661" y="329309"/>
                  </a:lnTo>
                  <a:close/>
                </a:path>
                <a:path w="356869" h="457200">
                  <a:moveTo>
                    <a:pt x="329509" y="84227"/>
                  </a:moveTo>
                  <a:lnTo>
                    <a:pt x="178151" y="84227"/>
                  </a:lnTo>
                  <a:lnTo>
                    <a:pt x="196878" y="85820"/>
                  </a:lnTo>
                  <a:lnTo>
                    <a:pt x="213828" y="90598"/>
                  </a:lnTo>
                  <a:lnTo>
                    <a:pt x="253659" y="124696"/>
                  </a:lnTo>
                  <a:lnTo>
                    <a:pt x="267221" y="164221"/>
                  </a:lnTo>
                  <a:lnTo>
                    <a:pt x="269541" y="188769"/>
                  </a:lnTo>
                  <a:lnTo>
                    <a:pt x="356303" y="188769"/>
                  </a:lnTo>
                  <a:lnTo>
                    <a:pt x="352682" y="147059"/>
                  </a:lnTo>
                  <a:lnTo>
                    <a:pt x="342666" y="110077"/>
                  </a:lnTo>
                  <a:lnTo>
                    <a:pt x="329509" y="84227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0" name="object 19"/>
            <p:cNvSpPr/>
            <p:nvPr/>
          </p:nvSpPr>
          <p:spPr>
            <a:xfrm>
              <a:off x="12561675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1" name="object 20"/>
            <p:cNvSpPr/>
            <p:nvPr/>
          </p:nvSpPr>
          <p:spPr>
            <a:xfrm>
              <a:off x="13013049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35" y="0"/>
                  </a:moveTo>
                  <a:lnTo>
                    <a:pt x="133072" y="4842"/>
                  </a:lnTo>
                  <a:lnTo>
                    <a:pt x="97023" y="17538"/>
                  </a:lnTo>
                  <a:lnTo>
                    <a:pt x="56908" y="46485"/>
                  </a:lnTo>
                  <a:lnTo>
                    <a:pt x="26035" y="85629"/>
                  </a:lnTo>
                  <a:lnTo>
                    <a:pt x="6330" y="140755"/>
                  </a:lnTo>
                  <a:lnTo>
                    <a:pt x="701" y="195075"/>
                  </a:lnTo>
                  <a:lnTo>
                    <a:pt x="0" y="228286"/>
                  </a:lnTo>
                  <a:lnTo>
                    <a:pt x="702" y="261442"/>
                  </a:lnTo>
                  <a:lnTo>
                    <a:pt x="6325" y="315178"/>
                  </a:lnTo>
                  <a:lnTo>
                    <a:pt x="17848" y="353627"/>
                  </a:lnTo>
                  <a:lnTo>
                    <a:pt x="47045" y="399809"/>
                  </a:lnTo>
                  <a:lnTo>
                    <a:pt x="81848" y="428992"/>
                  </a:lnTo>
                  <a:lnTo>
                    <a:pt x="133100" y="451717"/>
                  </a:lnTo>
                  <a:lnTo>
                    <a:pt x="178162" y="456991"/>
                  </a:lnTo>
                  <a:lnTo>
                    <a:pt x="202535" y="455453"/>
                  </a:lnTo>
                  <a:lnTo>
                    <a:pt x="243956" y="445781"/>
                  </a:lnTo>
                  <a:lnTo>
                    <a:pt x="283076" y="424340"/>
                  </a:lnTo>
                  <a:lnTo>
                    <a:pt x="288870" y="419149"/>
                  </a:lnTo>
                  <a:lnTo>
                    <a:pt x="294680" y="414401"/>
                  </a:lnTo>
                  <a:lnTo>
                    <a:pt x="321246" y="385652"/>
                  </a:lnTo>
                  <a:lnTo>
                    <a:pt x="332648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10" y="352969"/>
                  </a:lnTo>
                  <a:lnTo>
                    <a:pt x="98347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59" y="122163"/>
                  </a:lnTo>
                  <a:lnTo>
                    <a:pt x="146855" y="94483"/>
                  </a:lnTo>
                  <a:lnTo>
                    <a:pt x="178162" y="89389"/>
                  </a:lnTo>
                  <a:lnTo>
                    <a:pt x="333168" y="89389"/>
                  </a:lnTo>
                  <a:lnTo>
                    <a:pt x="331406" y="85883"/>
                  </a:lnTo>
                  <a:lnTo>
                    <a:pt x="321343" y="71024"/>
                  </a:lnTo>
                  <a:lnTo>
                    <a:pt x="309414" y="57610"/>
                  </a:lnTo>
                  <a:lnTo>
                    <a:pt x="299988" y="46731"/>
                  </a:lnTo>
                  <a:lnTo>
                    <a:pt x="261091" y="17632"/>
                  </a:lnTo>
                  <a:lnTo>
                    <a:pt x="224552" y="4842"/>
                  </a:lnTo>
                  <a:lnTo>
                    <a:pt x="202514" y="1424"/>
                  </a:lnTo>
                  <a:lnTo>
                    <a:pt x="178235" y="0"/>
                  </a:lnTo>
                  <a:close/>
                </a:path>
                <a:path w="356869" h="457200">
                  <a:moveTo>
                    <a:pt x="333168" y="89389"/>
                  </a:moveTo>
                  <a:lnTo>
                    <a:pt x="178162" y="89389"/>
                  </a:lnTo>
                  <a:lnTo>
                    <a:pt x="189686" y="89955"/>
                  </a:lnTo>
                  <a:lnTo>
                    <a:pt x="200483" y="91652"/>
                  </a:lnTo>
                  <a:lnTo>
                    <a:pt x="236380" y="108687"/>
                  </a:lnTo>
                  <a:lnTo>
                    <a:pt x="259012" y="139425"/>
                  </a:lnTo>
                  <a:lnTo>
                    <a:pt x="268508" y="187736"/>
                  </a:lnTo>
                  <a:lnTo>
                    <a:pt x="269552" y="229144"/>
                  </a:lnTo>
                  <a:lnTo>
                    <a:pt x="269291" y="250497"/>
                  </a:lnTo>
                  <a:lnTo>
                    <a:pt x="265384" y="296441"/>
                  </a:lnTo>
                  <a:lnTo>
                    <a:pt x="248275" y="335267"/>
                  </a:lnTo>
                  <a:lnTo>
                    <a:pt x="210553" y="362271"/>
                  </a:lnTo>
                  <a:lnTo>
                    <a:pt x="178162" y="367611"/>
                  </a:lnTo>
                  <a:lnTo>
                    <a:pt x="332648" y="367611"/>
                  </a:lnTo>
                  <a:lnTo>
                    <a:pt x="350456" y="315178"/>
                  </a:lnTo>
                  <a:lnTo>
                    <a:pt x="355663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7" y="165841"/>
                  </a:lnTo>
                  <a:lnTo>
                    <a:pt x="350478" y="140904"/>
                  </a:lnTo>
                  <a:lnTo>
                    <a:pt x="345937" y="119943"/>
                  </a:lnTo>
                  <a:lnTo>
                    <a:pt x="339603" y="102189"/>
                  </a:lnTo>
                  <a:lnTo>
                    <a:pt x="333168" y="89389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2" name="object 21"/>
            <p:cNvSpPr/>
            <p:nvPr/>
          </p:nvSpPr>
          <p:spPr>
            <a:xfrm>
              <a:off x="13426792" y="9736683"/>
              <a:ext cx="369570" cy="457200"/>
            </a:xfrm>
            <a:custGeom>
              <a:avLst/>
              <a:gdLst/>
              <a:ahLst/>
              <a:cxnLst/>
              <a:rect l="l" t="t" r="r" b="b"/>
              <a:pathLst>
                <a:path w="369569" h="457200">
                  <a:moveTo>
                    <a:pt x="189491" y="0"/>
                  </a:moveTo>
                  <a:lnTo>
                    <a:pt x="126346" y="8604"/>
                  </a:lnTo>
                  <a:lnTo>
                    <a:pt x="75296" y="34407"/>
                  </a:lnTo>
                  <a:lnTo>
                    <a:pt x="40391" y="77399"/>
                  </a:lnTo>
                  <a:lnTo>
                    <a:pt x="28198" y="137597"/>
                  </a:lnTo>
                  <a:lnTo>
                    <a:pt x="30754" y="164599"/>
                  </a:lnTo>
                  <a:lnTo>
                    <a:pt x="48702" y="209095"/>
                  </a:lnTo>
                  <a:lnTo>
                    <a:pt x="82472" y="241204"/>
                  </a:lnTo>
                  <a:lnTo>
                    <a:pt x="126898" y="260119"/>
                  </a:lnTo>
                  <a:lnTo>
                    <a:pt x="241217" y="272296"/>
                  </a:lnTo>
                  <a:lnTo>
                    <a:pt x="251517" y="274419"/>
                  </a:lnTo>
                  <a:lnTo>
                    <a:pt x="281827" y="304462"/>
                  </a:lnTo>
                  <a:lnTo>
                    <a:pt x="282713" y="315582"/>
                  </a:lnTo>
                  <a:lnTo>
                    <a:pt x="281224" y="328374"/>
                  </a:lnTo>
                  <a:lnTo>
                    <a:pt x="246148" y="364305"/>
                  </a:lnTo>
                  <a:lnTo>
                    <a:pt x="197533" y="372773"/>
                  </a:lnTo>
                  <a:lnTo>
                    <a:pt x="157503" y="369198"/>
                  </a:lnTo>
                  <a:lnTo>
                    <a:pt x="121335" y="358469"/>
                  </a:lnTo>
                  <a:lnTo>
                    <a:pt x="89028" y="340584"/>
                  </a:lnTo>
                  <a:lnTo>
                    <a:pt x="60584" y="315540"/>
                  </a:lnTo>
                  <a:lnTo>
                    <a:pt x="0" y="377067"/>
                  </a:lnTo>
                  <a:lnTo>
                    <a:pt x="43605" y="412030"/>
                  </a:lnTo>
                  <a:lnTo>
                    <a:pt x="89862" y="437007"/>
                  </a:lnTo>
                  <a:lnTo>
                    <a:pt x="138775" y="451995"/>
                  </a:lnTo>
                  <a:lnTo>
                    <a:pt x="190350" y="456991"/>
                  </a:lnTo>
                  <a:lnTo>
                    <a:pt x="227549" y="454348"/>
                  </a:lnTo>
                  <a:lnTo>
                    <a:pt x="291486" y="435842"/>
                  </a:lnTo>
                  <a:lnTo>
                    <a:pt x="340332" y="400471"/>
                  </a:lnTo>
                  <a:lnTo>
                    <a:pt x="365942" y="350318"/>
                  </a:lnTo>
                  <a:lnTo>
                    <a:pt x="369454" y="319676"/>
                  </a:lnTo>
                  <a:lnTo>
                    <a:pt x="367707" y="293124"/>
                  </a:lnTo>
                  <a:lnTo>
                    <a:pt x="353733" y="247286"/>
                  </a:lnTo>
                  <a:lnTo>
                    <a:pt x="324143" y="211478"/>
                  </a:lnTo>
                  <a:lnTo>
                    <a:pt x="275329" y="190380"/>
                  </a:lnTo>
                  <a:lnTo>
                    <a:pt x="172120" y="180214"/>
                  </a:lnTo>
                  <a:lnTo>
                    <a:pt x="157470" y="177924"/>
                  </a:lnTo>
                  <a:lnTo>
                    <a:pt x="121921" y="158457"/>
                  </a:lnTo>
                  <a:lnTo>
                    <a:pt x="114959" y="138027"/>
                  </a:lnTo>
                  <a:lnTo>
                    <a:pt x="116029" y="126731"/>
                  </a:lnTo>
                  <a:lnTo>
                    <a:pt x="141756" y="92704"/>
                  </a:lnTo>
                  <a:lnTo>
                    <a:pt x="189250" y="84227"/>
                  </a:lnTo>
                  <a:lnTo>
                    <a:pt x="206668" y="84906"/>
                  </a:lnTo>
                  <a:lnTo>
                    <a:pt x="252672" y="95075"/>
                  </a:lnTo>
                  <a:lnTo>
                    <a:pt x="292968" y="116974"/>
                  </a:lnTo>
                  <a:lnTo>
                    <a:pt x="305676" y="125901"/>
                  </a:lnTo>
                  <a:lnTo>
                    <a:pt x="359507" y="61013"/>
                  </a:lnTo>
                  <a:lnTo>
                    <a:pt x="325741" y="35561"/>
                  </a:lnTo>
                  <a:lnTo>
                    <a:pt x="287813" y="15905"/>
                  </a:lnTo>
                  <a:lnTo>
                    <a:pt x="243228" y="3874"/>
                  </a:lnTo>
                  <a:lnTo>
                    <a:pt x="204095" y="241"/>
                  </a:lnTo>
                  <a:lnTo>
                    <a:pt x="189491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3" name="object 22"/>
            <p:cNvSpPr/>
            <p:nvPr/>
          </p:nvSpPr>
          <p:spPr>
            <a:xfrm>
              <a:off x="14075343" y="9736684"/>
              <a:ext cx="351790" cy="457200"/>
            </a:xfrm>
            <a:custGeom>
              <a:avLst/>
              <a:gdLst/>
              <a:ahLst/>
              <a:cxnLst/>
              <a:rect l="l" t="t" r="r" b="b"/>
              <a:pathLst>
                <a:path w="351790" h="457200">
                  <a:moveTo>
                    <a:pt x="195983" y="0"/>
                  </a:moveTo>
                  <a:lnTo>
                    <a:pt x="124093" y="12799"/>
                  </a:lnTo>
                  <a:lnTo>
                    <a:pt x="61579" y="52888"/>
                  </a:lnTo>
                  <a:lnTo>
                    <a:pt x="35258" y="84379"/>
                  </a:lnTo>
                  <a:lnTo>
                    <a:pt x="16218" y="124254"/>
                  </a:lnTo>
                  <a:lnTo>
                    <a:pt x="4463" y="172510"/>
                  </a:lnTo>
                  <a:lnTo>
                    <a:pt x="0" y="229144"/>
                  </a:lnTo>
                  <a:lnTo>
                    <a:pt x="4459" y="285162"/>
                  </a:lnTo>
                  <a:lnTo>
                    <a:pt x="16203" y="332856"/>
                  </a:lnTo>
                  <a:lnTo>
                    <a:pt x="35227" y="372221"/>
                  </a:lnTo>
                  <a:lnTo>
                    <a:pt x="61526" y="403254"/>
                  </a:lnTo>
                  <a:lnTo>
                    <a:pt x="91599" y="426763"/>
                  </a:lnTo>
                  <a:lnTo>
                    <a:pt x="158740" y="453632"/>
                  </a:lnTo>
                  <a:lnTo>
                    <a:pt x="195816" y="456991"/>
                  </a:lnTo>
                  <a:lnTo>
                    <a:pt x="220261" y="455250"/>
                  </a:lnTo>
                  <a:lnTo>
                    <a:pt x="264620" y="443914"/>
                  </a:lnTo>
                  <a:lnTo>
                    <a:pt x="303079" y="423070"/>
                  </a:lnTo>
                  <a:lnTo>
                    <a:pt x="336412" y="395913"/>
                  </a:lnTo>
                  <a:lnTo>
                    <a:pt x="351203" y="380009"/>
                  </a:lnTo>
                  <a:lnTo>
                    <a:pt x="287038" y="321016"/>
                  </a:lnTo>
                  <a:lnTo>
                    <a:pt x="269213" y="341074"/>
                  </a:lnTo>
                  <a:lnTo>
                    <a:pt x="248628" y="355527"/>
                  </a:lnTo>
                  <a:lnTo>
                    <a:pt x="225283" y="364370"/>
                  </a:lnTo>
                  <a:lnTo>
                    <a:pt x="199177" y="367601"/>
                  </a:lnTo>
                  <a:lnTo>
                    <a:pt x="150619" y="359760"/>
                  </a:lnTo>
                  <a:lnTo>
                    <a:pt x="115695" y="334069"/>
                  </a:lnTo>
                  <a:lnTo>
                    <a:pt x="94408" y="290530"/>
                  </a:lnTo>
                  <a:lnTo>
                    <a:pt x="86761" y="229144"/>
                  </a:lnTo>
                  <a:lnTo>
                    <a:pt x="94408" y="167355"/>
                  </a:lnTo>
                  <a:lnTo>
                    <a:pt x="115698" y="123468"/>
                  </a:lnTo>
                  <a:lnTo>
                    <a:pt x="150628" y="97481"/>
                  </a:lnTo>
                  <a:lnTo>
                    <a:pt x="199198" y="89389"/>
                  </a:lnTo>
                  <a:lnTo>
                    <a:pt x="225298" y="92972"/>
                  </a:lnTo>
                  <a:lnTo>
                    <a:pt x="248641" y="102004"/>
                  </a:lnTo>
                  <a:lnTo>
                    <a:pt x="269228" y="116483"/>
                  </a:lnTo>
                  <a:lnTo>
                    <a:pt x="287059" y="136404"/>
                  </a:lnTo>
                  <a:lnTo>
                    <a:pt x="351203" y="77641"/>
                  </a:lnTo>
                  <a:lnTo>
                    <a:pt x="320409" y="46010"/>
                  </a:lnTo>
                  <a:lnTo>
                    <a:pt x="284619" y="21454"/>
                  </a:lnTo>
                  <a:lnTo>
                    <a:pt x="243317" y="5799"/>
                  </a:lnTo>
                  <a:lnTo>
                    <a:pt x="220405" y="1669"/>
                  </a:lnTo>
                  <a:lnTo>
                    <a:pt x="19598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4" name="object 23"/>
            <p:cNvSpPr/>
            <p:nvPr/>
          </p:nvSpPr>
          <p:spPr>
            <a:xfrm>
              <a:off x="14477715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24" y="0"/>
                  </a:moveTo>
                  <a:lnTo>
                    <a:pt x="133066" y="4842"/>
                  </a:lnTo>
                  <a:lnTo>
                    <a:pt x="97012" y="17538"/>
                  </a:lnTo>
                  <a:lnTo>
                    <a:pt x="56898" y="46485"/>
                  </a:lnTo>
                  <a:lnTo>
                    <a:pt x="26030" y="85629"/>
                  </a:lnTo>
                  <a:lnTo>
                    <a:pt x="6325" y="140755"/>
                  </a:lnTo>
                  <a:lnTo>
                    <a:pt x="700" y="195075"/>
                  </a:lnTo>
                  <a:lnTo>
                    <a:pt x="0" y="228286"/>
                  </a:lnTo>
                  <a:lnTo>
                    <a:pt x="701" y="261442"/>
                  </a:lnTo>
                  <a:lnTo>
                    <a:pt x="6316" y="315178"/>
                  </a:lnTo>
                  <a:lnTo>
                    <a:pt x="17842" y="353627"/>
                  </a:lnTo>
                  <a:lnTo>
                    <a:pt x="47035" y="399809"/>
                  </a:lnTo>
                  <a:lnTo>
                    <a:pt x="81848" y="428992"/>
                  </a:lnTo>
                  <a:lnTo>
                    <a:pt x="133092" y="451717"/>
                  </a:lnTo>
                  <a:lnTo>
                    <a:pt x="178162" y="456991"/>
                  </a:lnTo>
                  <a:lnTo>
                    <a:pt x="202529" y="455453"/>
                  </a:lnTo>
                  <a:lnTo>
                    <a:pt x="243950" y="445781"/>
                  </a:lnTo>
                  <a:lnTo>
                    <a:pt x="283075" y="424340"/>
                  </a:lnTo>
                  <a:lnTo>
                    <a:pt x="288870" y="419149"/>
                  </a:lnTo>
                  <a:lnTo>
                    <a:pt x="294674" y="414401"/>
                  </a:lnTo>
                  <a:lnTo>
                    <a:pt x="321241" y="385652"/>
                  </a:lnTo>
                  <a:lnTo>
                    <a:pt x="332647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01" y="352969"/>
                  </a:lnTo>
                  <a:lnTo>
                    <a:pt x="98342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49" y="122163"/>
                  </a:lnTo>
                  <a:lnTo>
                    <a:pt x="146851" y="94483"/>
                  </a:lnTo>
                  <a:lnTo>
                    <a:pt x="178162" y="89389"/>
                  </a:lnTo>
                  <a:lnTo>
                    <a:pt x="333159" y="89389"/>
                  </a:lnTo>
                  <a:lnTo>
                    <a:pt x="331396" y="85883"/>
                  </a:lnTo>
                  <a:lnTo>
                    <a:pt x="321337" y="71024"/>
                  </a:lnTo>
                  <a:lnTo>
                    <a:pt x="309414" y="57610"/>
                  </a:lnTo>
                  <a:lnTo>
                    <a:pt x="299983" y="46731"/>
                  </a:lnTo>
                  <a:lnTo>
                    <a:pt x="261091" y="17632"/>
                  </a:lnTo>
                  <a:lnTo>
                    <a:pt x="224546" y="4842"/>
                  </a:lnTo>
                  <a:lnTo>
                    <a:pt x="202506" y="1424"/>
                  </a:lnTo>
                  <a:lnTo>
                    <a:pt x="178224" y="0"/>
                  </a:lnTo>
                  <a:close/>
                </a:path>
                <a:path w="356869" h="457200">
                  <a:moveTo>
                    <a:pt x="333159" y="89389"/>
                  </a:moveTo>
                  <a:lnTo>
                    <a:pt x="178162" y="89389"/>
                  </a:lnTo>
                  <a:lnTo>
                    <a:pt x="189681" y="89955"/>
                  </a:lnTo>
                  <a:lnTo>
                    <a:pt x="200475" y="91652"/>
                  </a:lnTo>
                  <a:lnTo>
                    <a:pt x="236372" y="108687"/>
                  </a:lnTo>
                  <a:lnTo>
                    <a:pt x="259010" y="139425"/>
                  </a:lnTo>
                  <a:lnTo>
                    <a:pt x="268503" y="187736"/>
                  </a:lnTo>
                  <a:lnTo>
                    <a:pt x="269552" y="229144"/>
                  </a:lnTo>
                  <a:lnTo>
                    <a:pt x="269289" y="250497"/>
                  </a:lnTo>
                  <a:lnTo>
                    <a:pt x="265374" y="296441"/>
                  </a:lnTo>
                  <a:lnTo>
                    <a:pt x="248275" y="335267"/>
                  </a:lnTo>
                  <a:lnTo>
                    <a:pt x="210547" y="362271"/>
                  </a:lnTo>
                  <a:lnTo>
                    <a:pt x="178162" y="367611"/>
                  </a:lnTo>
                  <a:lnTo>
                    <a:pt x="332647" y="367611"/>
                  </a:lnTo>
                  <a:lnTo>
                    <a:pt x="350451" y="315178"/>
                  </a:lnTo>
                  <a:lnTo>
                    <a:pt x="355662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5" y="165841"/>
                  </a:lnTo>
                  <a:lnTo>
                    <a:pt x="350473" y="140904"/>
                  </a:lnTo>
                  <a:lnTo>
                    <a:pt x="345926" y="119943"/>
                  </a:lnTo>
                  <a:lnTo>
                    <a:pt x="339592" y="102189"/>
                  </a:lnTo>
                  <a:lnTo>
                    <a:pt x="333159" y="89389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5" name="object 24"/>
            <p:cNvSpPr/>
            <p:nvPr/>
          </p:nvSpPr>
          <p:spPr>
            <a:xfrm>
              <a:off x="14939436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6" name="object 25"/>
            <p:cNvSpPr/>
            <p:nvPr/>
          </p:nvSpPr>
          <p:spPr>
            <a:xfrm>
              <a:off x="15390810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62" y="0"/>
                  </a:moveTo>
                  <a:lnTo>
                    <a:pt x="131492" y="6533"/>
                  </a:lnTo>
                  <a:lnTo>
                    <a:pt x="85230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1" y="262780"/>
                  </a:lnTo>
                  <a:lnTo>
                    <a:pt x="10544" y="318663"/>
                  </a:lnTo>
                  <a:lnTo>
                    <a:pt x="27924" y="362890"/>
                  </a:lnTo>
                  <a:lnTo>
                    <a:pt x="50199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4" y="436106"/>
                  </a:lnTo>
                  <a:lnTo>
                    <a:pt x="141639" y="451180"/>
                  </a:lnTo>
                  <a:lnTo>
                    <a:pt x="191920" y="456980"/>
                  </a:lnTo>
                  <a:lnTo>
                    <a:pt x="235204" y="452793"/>
                  </a:lnTo>
                  <a:lnTo>
                    <a:pt x="275576" y="439366"/>
                  </a:lnTo>
                  <a:lnTo>
                    <a:pt x="313041" y="416700"/>
                  </a:lnTo>
                  <a:lnTo>
                    <a:pt x="347601" y="384794"/>
                  </a:lnTo>
                  <a:lnTo>
                    <a:pt x="333956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4" y="164221"/>
                  </a:lnTo>
                  <a:lnTo>
                    <a:pt x="102960" y="124696"/>
                  </a:lnTo>
                  <a:lnTo>
                    <a:pt x="142477" y="90598"/>
                  </a:lnTo>
                  <a:lnTo>
                    <a:pt x="178162" y="84227"/>
                  </a:lnTo>
                  <a:lnTo>
                    <a:pt x="329519" y="84227"/>
                  </a:lnTo>
                  <a:lnTo>
                    <a:pt x="326262" y="77827"/>
                  </a:lnTo>
                  <a:lnTo>
                    <a:pt x="303446" y="50312"/>
                  </a:lnTo>
                  <a:lnTo>
                    <a:pt x="276418" y="28621"/>
                  </a:lnTo>
                  <a:lnTo>
                    <a:pt x="246525" y="13007"/>
                  </a:lnTo>
                  <a:lnTo>
                    <a:pt x="213771" y="3467"/>
                  </a:lnTo>
                  <a:lnTo>
                    <a:pt x="178162" y="0"/>
                  </a:lnTo>
                  <a:close/>
                </a:path>
                <a:path w="356869" h="457200">
                  <a:moveTo>
                    <a:pt x="284671" y="329309"/>
                  </a:moveTo>
                  <a:lnTo>
                    <a:pt x="263140" y="348317"/>
                  </a:lnTo>
                  <a:lnTo>
                    <a:pt x="240200" y="361897"/>
                  </a:lnTo>
                  <a:lnTo>
                    <a:pt x="215853" y="370046"/>
                  </a:lnTo>
                  <a:lnTo>
                    <a:pt x="190098" y="372763"/>
                  </a:lnTo>
                  <a:lnTo>
                    <a:pt x="333956" y="372763"/>
                  </a:lnTo>
                  <a:lnTo>
                    <a:pt x="284671" y="329309"/>
                  </a:lnTo>
                  <a:close/>
                </a:path>
                <a:path w="356869" h="457200">
                  <a:moveTo>
                    <a:pt x="329519" y="84227"/>
                  </a:moveTo>
                  <a:lnTo>
                    <a:pt x="178162" y="84227"/>
                  </a:lnTo>
                  <a:lnTo>
                    <a:pt x="196888" y="85820"/>
                  </a:lnTo>
                  <a:lnTo>
                    <a:pt x="213839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2" y="147059"/>
                  </a:lnTo>
                  <a:lnTo>
                    <a:pt x="342676" y="110077"/>
                  </a:lnTo>
                  <a:lnTo>
                    <a:pt x="329519" y="84227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7" name="object 26"/>
            <p:cNvSpPr/>
            <p:nvPr/>
          </p:nvSpPr>
          <p:spPr>
            <a:xfrm>
              <a:off x="15819424" y="9606440"/>
              <a:ext cx="579120" cy="587375"/>
            </a:xfrm>
            <a:custGeom>
              <a:avLst/>
              <a:gdLst/>
              <a:ahLst/>
              <a:cxnLst/>
              <a:rect l="l" t="t" r="r" b="b"/>
              <a:pathLst>
                <a:path w="579119" h="587375">
                  <a:moveTo>
                    <a:pt x="351218" y="207899"/>
                  </a:moveTo>
                  <a:lnTo>
                    <a:pt x="320408" y="176263"/>
                  </a:lnTo>
                  <a:lnTo>
                    <a:pt x="284632" y="151701"/>
                  </a:lnTo>
                  <a:lnTo>
                    <a:pt x="243332" y="136055"/>
                  </a:lnTo>
                  <a:lnTo>
                    <a:pt x="195999" y="130251"/>
                  </a:lnTo>
                  <a:lnTo>
                    <a:pt x="158877" y="133235"/>
                  </a:lnTo>
                  <a:lnTo>
                    <a:pt x="91668" y="159689"/>
                  </a:lnTo>
                  <a:lnTo>
                    <a:pt x="61595" y="183134"/>
                  </a:lnTo>
                  <a:lnTo>
                    <a:pt x="35267" y="214630"/>
                  </a:lnTo>
                  <a:lnTo>
                    <a:pt x="16230" y="254508"/>
                  </a:lnTo>
                  <a:lnTo>
                    <a:pt x="4470" y="302755"/>
                  </a:lnTo>
                  <a:lnTo>
                    <a:pt x="0" y="359397"/>
                  </a:lnTo>
                  <a:lnTo>
                    <a:pt x="4470" y="415417"/>
                  </a:lnTo>
                  <a:lnTo>
                    <a:pt x="16217" y="463105"/>
                  </a:lnTo>
                  <a:lnTo>
                    <a:pt x="35242" y="502475"/>
                  </a:lnTo>
                  <a:lnTo>
                    <a:pt x="61531" y="533501"/>
                  </a:lnTo>
                  <a:lnTo>
                    <a:pt x="91605" y="557009"/>
                  </a:lnTo>
                  <a:lnTo>
                    <a:pt x="158737" y="583882"/>
                  </a:lnTo>
                  <a:lnTo>
                    <a:pt x="195821" y="587248"/>
                  </a:lnTo>
                  <a:lnTo>
                    <a:pt x="220268" y="585495"/>
                  </a:lnTo>
                  <a:lnTo>
                    <a:pt x="264629" y="574167"/>
                  </a:lnTo>
                  <a:lnTo>
                    <a:pt x="303085" y="553326"/>
                  </a:lnTo>
                  <a:lnTo>
                    <a:pt x="336423" y="526161"/>
                  </a:lnTo>
                  <a:lnTo>
                    <a:pt x="351218" y="510260"/>
                  </a:lnTo>
                  <a:lnTo>
                    <a:pt x="287045" y="451269"/>
                  </a:lnTo>
                  <a:lnTo>
                    <a:pt x="269214" y="471322"/>
                  </a:lnTo>
                  <a:lnTo>
                    <a:pt x="248627" y="485775"/>
                  </a:lnTo>
                  <a:lnTo>
                    <a:pt x="225285" y="494626"/>
                  </a:lnTo>
                  <a:lnTo>
                    <a:pt x="199186" y="497852"/>
                  </a:lnTo>
                  <a:lnTo>
                    <a:pt x="150634" y="490016"/>
                  </a:lnTo>
                  <a:lnTo>
                    <a:pt x="115709" y="464324"/>
                  </a:lnTo>
                  <a:lnTo>
                    <a:pt x="94411" y="420776"/>
                  </a:lnTo>
                  <a:lnTo>
                    <a:pt x="86766" y="359397"/>
                  </a:lnTo>
                  <a:lnTo>
                    <a:pt x="94411" y="297611"/>
                  </a:lnTo>
                  <a:lnTo>
                    <a:pt x="115709" y="253720"/>
                  </a:lnTo>
                  <a:lnTo>
                    <a:pt x="150634" y="227736"/>
                  </a:lnTo>
                  <a:lnTo>
                    <a:pt x="199199" y="219646"/>
                  </a:lnTo>
                  <a:lnTo>
                    <a:pt x="225298" y="223227"/>
                  </a:lnTo>
                  <a:lnTo>
                    <a:pt x="248653" y="232257"/>
                  </a:lnTo>
                  <a:lnTo>
                    <a:pt x="269240" y="246735"/>
                  </a:lnTo>
                  <a:lnTo>
                    <a:pt x="287070" y="266649"/>
                  </a:lnTo>
                  <a:lnTo>
                    <a:pt x="351218" y="207899"/>
                  </a:lnTo>
                  <a:close/>
                </a:path>
                <a:path w="579119" h="587375">
                  <a:moveTo>
                    <a:pt x="579094" y="135851"/>
                  </a:moveTo>
                  <a:lnTo>
                    <a:pt x="515785" y="135851"/>
                  </a:lnTo>
                  <a:lnTo>
                    <a:pt x="515785" y="0"/>
                  </a:lnTo>
                  <a:lnTo>
                    <a:pt x="429044" y="0"/>
                  </a:lnTo>
                  <a:lnTo>
                    <a:pt x="429044" y="135851"/>
                  </a:lnTo>
                  <a:lnTo>
                    <a:pt x="385483" y="135851"/>
                  </a:lnTo>
                  <a:lnTo>
                    <a:pt x="385483" y="204584"/>
                  </a:lnTo>
                  <a:lnTo>
                    <a:pt x="429044" y="204584"/>
                  </a:lnTo>
                  <a:lnTo>
                    <a:pt x="429044" y="472147"/>
                  </a:lnTo>
                  <a:lnTo>
                    <a:pt x="430911" y="496989"/>
                  </a:lnTo>
                  <a:lnTo>
                    <a:pt x="445871" y="537362"/>
                  </a:lnTo>
                  <a:lnTo>
                    <a:pt x="474560" y="565645"/>
                  </a:lnTo>
                  <a:lnTo>
                    <a:pt x="511975" y="580250"/>
                  </a:lnTo>
                  <a:lnTo>
                    <a:pt x="533793" y="582079"/>
                  </a:lnTo>
                  <a:lnTo>
                    <a:pt x="579094" y="582079"/>
                  </a:lnTo>
                  <a:lnTo>
                    <a:pt x="579094" y="497852"/>
                  </a:lnTo>
                  <a:lnTo>
                    <a:pt x="546620" y="497852"/>
                  </a:lnTo>
                  <a:lnTo>
                    <a:pt x="532803" y="496125"/>
                  </a:lnTo>
                  <a:lnTo>
                    <a:pt x="523062" y="490016"/>
                  </a:lnTo>
                  <a:lnTo>
                    <a:pt x="517385" y="479564"/>
                  </a:lnTo>
                  <a:lnTo>
                    <a:pt x="515785" y="464743"/>
                  </a:lnTo>
                  <a:lnTo>
                    <a:pt x="515785" y="204584"/>
                  </a:lnTo>
                  <a:lnTo>
                    <a:pt x="579094" y="204584"/>
                  </a:lnTo>
                  <a:lnTo>
                    <a:pt x="579094" y="135851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8" name="object 27"/>
            <p:cNvSpPr/>
            <p:nvPr/>
          </p:nvSpPr>
          <p:spPr>
            <a:xfrm>
              <a:off x="16453960" y="9736684"/>
              <a:ext cx="347980" cy="457200"/>
            </a:xfrm>
            <a:custGeom>
              <a:avLst/>
              <a:gdLst/>
              <a:ahLst/>
              <a:cxnLst/>
              <a:rect l="l" t="t" r="r" b="b"/>
              <a:pathLst>
                <a:path w="347980" h="457200">
                  <a:moveTo>
                    <a:pt x="336924" y="84227"/>
                  </a:moveTo>
                  <a:lnTo>
                    <a:pt x="172267" y="84227"/>
                  </a:lnTo>
                  <a:lnTo>
                    <a:pt x="211382" y="87176"/>
                  </a:lnTo>
                  <a:lnTo>
                    <a:pt x="239202" y="97735"/>
                  </a:lnTo>
                  <a:lnTo>
                    <a:pt x="255720" y="115903"/>
                  </a:lnTo>
                  <a:lnTo>
                    <a:pt x="260934" y="141681"/>
                  </a:lnTo>
                  <a:lnTo>
                    <a:pt x="260934" y="188769"/>
                  </a:lnTo>
                  <a:lnTo>
                    <a:pt x="140665" y="188769"/>
                  </a:lnTo>
                  <a:lnTo>
                    <a:pt x="108203" y="191510"/>
                  </a:lnTo>
                  <a:lnTo>
                    <a:pt x="55754" y="210853"/>
                  </a:lnTo>
                  <a:lnTo>
                    <a:pt x="20125" y="247148"/>
                  </a:lnTo>
                  <a:lnTo>
                    <a:pt x="2236" y="293787"/>
                  </a:lnTo>
                  <a:lnTo>
                    <a:pt x="0" y="320733"/>
                  </a:lnTo>
                  <a:lnTo>
                    <a:pt x="2575" y="348859"/>
                  </a:lnTo>
                  <a:lnTo>
                    <a:pt x="23178" y="397215"/>
                  </a:lnTo>
                  <a:lnTo>
                    <a:pt x="62841" y="434419"/>
                  </a:lnTo>
                  <a:lnTo>
                    <a:pt x="118619" y="454191"/>
                  </a:lnTo>
                  <a:lnTo>
                    <a:pt x="152738" y="456991"/>
                  </a:lnTo>
                  <a:lnTo>
                    <a:pt x="173602" y="456290"/>
                  </a:lnTo>
                  <a:lnTo>
                    <a:pt x="221825" y="445808"/>
                  </a:lnTo>
                  <a:lnTo>
                    <a:pt x="252414" y="422932"/>
                  </a:lnTo>
                  <a:lnTo>
                    <a:pt x="259290" y="412291"/>
                  </a:lnTo>
                  <a:lnTo>
                    <a:pt x="347696" y="412291"/>
                  </a:lnTo>
                  <a:lnTo>
                    <a:pt x="347696" y="372773"/>
                  </a:lnTo>
                  <a:lnTo>
                    <a:pt x="163356" y="372773"/>
                  </a:lnTo>
                  <a:lnTo>
                    <a:pt x="143197" y="371670"/>
                  </a:lnTo>
                  <a:lnTo>
                    <a:pt x="101201" y="355130"/>
                  </a:lnTo>
                  <a:lnTo>
                    <a:pt x="81599" y="316409"/>
                  </a:lnTo>
                  <a:lnTo>
                    <a:pt x="85963" y="293523"/>
                  </a:lnTo>
                  <a:lnTo>
                    <a:pt x="99932" y="276931"/>
                  </a:lnTo>
                  <a:lnTo>
                    <a:pt x="123504" y="266633"/>
                  </a:lnTo>
                  <a:lnTo>
                    <a:pt x="156675" y="262630"/>
                  </a:lnTo>
                  <a:lnTo>
                    <a:pt x="347696" y="262630"/>
                  </a:lnTo>
                  <a:lnTo>
                    <a:pt x="347696" y="147032"/>
                  </a:lnTo>
                  <a:lnTo>
                    <a:pt x="344291" y="109203"/>
                  </a:lnTo>
                  <a:lnTo>
                    <a:pt x="336924" y="84227"/>
                  </a:lnTo>
                  <a:close/>
                </a:path>
                <a:path w="347980" h="457200">
                  <a:moveTo>
                    <a:pt x="347696" y="412291"/>
                  </a:moveTo>
                  <a:lnTo>
                    <a:pt x="260934" y="412291"/>
                  </a:lnTo>
                  <a:lnTo>
                    <a:pt x="260934" y="451818"/>
                  </a:lnTo>
                  <a:lnTo>
                    <a:pt x="347696" y="451818"/>
                  </a:lnTo>
                  <a:lnTo>
                    <a:pt x="347696" y="412291"/>
                  </a:lnTo>
                  <a:close/>
                </a:path>
                <a:path w="347980" h="457200">
                  <a:moveTo>
                    <a:pt x="347696" y="262630"/>
                  </a:moveTo>
                  <a:lnTo>
                    <a:pt x="260934" y="262630"/>
                  </a:lnTo>
                  <a:lnTo>
                    <a:pt x="260934" y="294891"/>
                  </a:lnTo>
                  <a:lnTo>
                    <a:pt x="259659" y="317802"/>
                  </a:lnTo>
                  <a:lnTo>
                    <a:pt x="240505" y="359434"/>
                  </a:lnTo>
                  <a:lnTo>
                    <a:pt x="188657" y="372257"/>
                  </a:lnTo>
                  <a:lnTo>
                    <a:pt x="163356" y="372773"/>
                  </a:lnTo>
                  <a:lnTo>
                    <a:pt x="347696" y="372773"/>
                  </a:lnTo>
                  <a:lnTo>
                    <a:pt x="347696" y="262630"/>
                  </a:lnTo>
                  <a:close/>
                </a:path>
                <a:path w="347980" h="457200">
                  <a:moveTo>
                    <a:pt x="167984" y="0"/>
                  </a:moveTo>
                  <a:lnTo>
                    <a:pt x="122660" y="3422"/>
                  </a:lnTo>
                  <a:lnTo>
                    <a:pt x="83209" y="15392"/>
                  </a:lnTo>
                  <a:lnTo>
                    <a:pt x="49636" y="35913"/>
                  </a:lnTo>
                  <a:lnTo>
                    <a:pt x="21946" y="64992"/>
                  </a:lnTo>
                  <a:lnTo>
                    <a:pt x="90227" y="118792"/>
                  </a:lnTo>
                  <a:lnTo>
                    <a:pt x="96372" y="109768"/>
                  </a:lnTo>
                  <a:lnTo>
                    <a:pt x="103559" y="102153"/>
                  </a:lnTo>
                  <a:lnTo>
                    <a:pt x="143216" y="85955"/>
                  </a:lnTo>
                  <a:lnTo>
                    <a:pt x="172267" y="84227"/>
                  </a:lnTo>
                  <a:lnTo>
                    <a:pt x="336924" y="84227"/>
                  </a:lnTo>
                  <a:lnTo>
                    <a:pt x="334908" y="77391"/>
                  </a:lnTo>
                  <a:lnTo>
                    <a:pt x="298200" y="31821"/>
                  </a:lnTo>
                  <a:lnTo>
                    <a:pt x="241302" y="7531"/>
                  </a:lnTo>
                  <a:lnTo>
                    <a:pt x="206693" y="1670"/>
                  </a:lnTo>
                  <a:lnTo>
                    <a:pt x="167984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435"/>
            <a:ext cx="3499696" cy="69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8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 userDrawn="1"/>
        </p:nvGrpSpPr>
        <p:grpSpPr>
          <a:xfrm>
            <a:off x="10715685" y="321792"/>
            <a:ext cx="1169067" cy="755898"/>
            <a:chOff x="886891" y="-9855"/>
            <a:chExt cx="16113722" cy="10418846"/>
          </a:xfrm>
          <a:solidFill>
            <a:schemeClr val="bg1">
              <a:lumMod val="95000"/>
            </a:schemeClr>
          </a:solidFill>
        </p:grpSpPr>
        <p:sp>
          <p:nvSpPr>
            <p:cNvPr id="14" name="object 3"/>
            <p:cNvSpPr/>
            <p:nvPr/>
          </p:nvSpPr>
          <p:spPr>
            <a:xfrm>
              <a:off x="886891" y="-9855"/>
              <a:ext cx="6604000" cy="10272395"/>
            </a:xfrm>
            <a:custGeom>
              <a:avLst/>
              <a:gdLst/>
              <a:ahLst/>
              <a:cxnLst/>
              <a:rect l="l" t="t" r="r" b="b"/>
              <a:pathLst>
                <a:path w="6604000" h="10272395">
                  <a:moveTo>
                    <a:pt x="2709938" y="668655"/>
                  </a:moveTo>
                  <a:lnTo>
                    <a:pt x="1723656" y="668655"/>
                  </a:lnTo>
                  <a:lnTo>
                    <a:pt x="1723656" y="1682762"/>
                  </a:lnTo>
                  <a:lnTo>
                    <a:pt x="2709938" y="668655"/>
                  </a:lnTo>
                  <a:close/>
                </a:path>
                <a:path w="6604000" h="10272395">
                  <a:moveTo>
                    <a:pt x="5341823" y="5940272"/>
                  </a:moveTo>
                  <a:lnTo>
                    <a:pt x="5339969" y="5885027"/>
                  </a:lnTo>
                  <a:lnTo>
                    <a:pt x="5334368" y="5833681"/>
                  </a:lnTo>
                  <a:lnTo>
                    <a:pt x="5325021" y="5786209"/>
                  </a:lnTo>
                  <a:lnTo>
                    <a:pt x="5311914" y="5742610"/>
                  </a:lnTo>
                  <a:lnTo>
                    <a:pt x="5295036" y="5702859"/>
                  </a:lnTo>
                  <a:lnTo>
                    <a:pt x="5274386" y="5666956"/>
                  </a:lnTo>
                  <a:lnTo>
                    <a:pt x="5268557" y="5659323"/>
                  </a:lnTo>
                  <a:lnTo>
                    <a:pt x="5249926" y="5634875"/>
                  </a:lnTo>
                  <a:lnTo>
                    <a:pt x="5221668" y="5606618"/>
                  </a:lnTo>
                  <a:lnTo>
                    <a:pt x="5189601" y="5582158"/>
                  </a:lnTo>
                  <a:lnTo>
                    <a:pt x="5153698" y="5561508"/>
                  </a:lnTo>
                  <a:lnTo>
                    <a:pt x="5113947" y="5544629"/>
                  </a:lnTo>
                  <a:lnTo>
                    <a:pt x="5070348" y="5531523"/>
                  </a:lnTo>
                  <a:lnTo>
                    <a:pt x="5022888" y="5522176"/>
                  </a:lnTo>
                  <a:lnTo>
                    <a:pt x="4971542" y="5516575"/>
                  </a:lnTo>
                  <a:lnTo>
                    <a:pt x="4916309" y="5514708"/>
                  </a:lnTo>
                  <a:lnTo>
                    <a:pt x="4457573" y="5514708"/>
                  </a:lnTo>
                  <a:lnTo>
                    <a:pt x="4457573" y="9031783"/>
                  </a:lnTo>
                  <a:lnTo>
                    <a:pt x="5341823" y="9031783"/>
                  </a:lnTo>
                  <a:lnTo>
                    <a:pt x="5341823" y="5940272"/>
                  </a:lnTo>
                  <a:close/>
                </a:path>
                <a:path w="6604000" h="10272395">
                  <a:moveTo>
                    <a:pt x="5341823" y="4942954"/>
                  </a:moveTo>
                  <a:lnTo>
                    <a:pt x="5341810" y="4942344"/>
                  </a:lnTo>
                  <a:lnTo>
                    <a:pt x="5341201" y="4887646"/>
                  </a:lnTo>
                  <a:lnTo>
                    <a:pt x="5336654" y="4836058"/>
                  </a:lnTo>
                  <a:lnTo>
                    <a:pt x="5328196" y="4788230"/>
                  </a:lnTo>
                  <a:lnTo>
                    <a:pt x="5315801" y="4744148"/>
                  </a:lnTo>
                  <a:lnTo>
                    <a:pt x="5299456" y="4703851"/>
                  </a:lnTo>
                  <a:lnTo>
                    <a:pt x="5279148" y="4667326"/>
                  </a:lnTo>
                  <a:lnTo>
                    <a:pt x="5254879" y="4634585"/>
                  </a:lnTo>
                  <a:lnTo>
                    <a:pt x="5226621" y="4605667"/>
                  </a:lnTo>
                  <a:lnTo>
                    <a:pt x="5194376" y="4580560"/>
                  </a:lnTo>
                  <a:lnTo>
                    <a:pt x="5158117" y="4559287"/>
                  </a:lnTo>
                  <a:lnTo>
                    <a:pt x="5117846" y="4541850"/>
                  </a:lnTo>
                  <a:lnTo>
                    <a:pt x="5073535" y="4528274"/>
                  </a:lnTo>
                  <a:lnTo>
                    <a:pt x="5025187" y="4518558"/>
                  </a:lnTo>
                  <a:lnTo>
                    <a:pt x="4972786" y="4512716"/>
                  </a:lnTo>
                  <a:lnTo>
                    <a:pt x="4916309" y="4510760"/>
                  </a:lnTo>
                  <a:lnTo>
                    <a:pt x="4457573" y="4510760"/>
                  </a:lnTo>
                  <a:lnTo>
                    <a:pt x="4457573" y="5202212"/>
                  </a:lnTo>
                  <a:lnTo>
                    <a:pt x="5341823" y="5202225"/>
                  </a:lnTo>
                  <a:lnTo>
                    <a:pt x="5341823" y="4942967"/>
                  </a:lnTo>
                  <a:close/>
                </a:path>
                <a:path w="6604000" h="10272395">
                  <a:moveTo>
                    <a:pt x="6603593" y="4004411"/>
                  </a:moveTo>
                  <a:lnTo>
                    <a:pt x="4363161" y="4004411"/>
                  </a:lnTo>
                  <a:lnTo>
                    <a:pt x="5195468" y="0"/>
                  </a:lnTo>
                  <a:lnTo>
                    <a:pt x="995337" y="4731156"/>
                  </a:lnTo>
                  <a:lnTo>
                    <a:pt x="1726603" y="4731143"/>
                  </a:lnTo>
                  <a:lnTo>
                    <a:pt x="0" y="7242569"/>
                  </a:lnTo>
                  <a:lnTo>
                    <a:pt x="3853891" y="7242569"/>
                  </a:lnTo>
                  <a:lnTo>
                    <a:pt x="3852888" y="7246417"/>
                  </a:lnTo>
                  <a:lnTo>
                    <a:pt x="3853256" y="7246036"/>
                  </a:lnTo>
                  <a:lnTo>
                    <a:pt x="3804361" y="7428116"/>
                  </a:lnTo>
                  <a:lnTo>
                    <a:pt x="3717594" y="7743914"/>
                  </a:lnTo>
                  <a:lnTo>
                    <a:pt x="3585248" y="8216976"/>
                  </a:lnTo>
                  <a:lnTo>
                    <a:pt x="3443757" y="8715515"/>
                  </a:lnTo>
                  <a:lnTo>
                    <a:pt x="2999067" y="10271938"/>
                  </a:lnTo>
                  <a:lnTo>
                    <a:pt x="4246169" y="8103502"/>
                  </a:lnTo>
                  <a:lnTo>
                    <a:pt x="4246169" y="7308570"/>
                  </a:lnTo>
                  <a:lnTo>
                    <a:pt x="4245673" y="7309409"/>
                  </a:lnTo>
                  <a:lnTo>
                    <a:pt x="4246169" y="7307516"/>
                  </a:lnTo>
                  <a:lnTo>
                    <a:pt x="4246169" y="6866064"/>
                  </a:lnTo>
                  <a:lnTo>
                    <a:pt x="4239793" y="6846290"/>
                  </a:lnTo>
                  <a:lnTo>
                    <a:pt x="753376" y="6846290"/>
                  </a:lnTo>
                  <a:lnTo>
                    <a:pt x="2480018" y="4334815"/>
                  </a:lnTo>
                  <a:lnTo>
                    <a:pt x="1877110" y="4334815"/>
                  </a:lnTo>
                  <a:lnTo>
                    <a:pt x="4504906" y="1374775"/>
                  </a:lnTo>
                  <a:lnTo>
                    <a:pt x="3876941" y="4395940"/>
                  </a:lnTo>
                  <a:lnTo>
                    <a:pt x="5922099" y="4394505"/>
                  </a:lnTo>
                  <a:lnTo>
                    <a:pt x="5555031" y="5032768"/>
                  </a:lnTo>
                  <a:lnTo>
                    <a:pt x="5555031" y="5827649"/>
                  </a:lnTo>
                  <a:lnTo>
                    <a:pt x="6603593" y="400441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/>
            <p:cNvSpPr/>
            <p:nvPr/>
          </p:nvSpPr>
          <p:spPr>
            <a:xfrm>
              <a:off x="5360161" y="4511111"/>
              <a:ext cx="4667250" cy="5897880"/>
            </a:xfrm>
            <a:custGeom>
              <a:avLst/>
              <a:gdLst/>
              <a:ahLst/>
              <a:cxnLst/>
              <a:rect l="l" t="t" r="r" b="b"/>
              <a:pathLst>
                <a:path w="4667250" h="5897880">
                  <a:moveTo>
                    <a:pt x="884250" y="1429512"/>
                  </a:moveTo>
                  <a:lnTo>
                    <a:pt x="882383" y="1374267"/>
                  </a:lnTo>
                  <a:lnTo>
                    <a:pt x="876782" y="1322920"/>
                  </a:lnTo>
                  <a:lnTo>
                    <a:pt x="867435" y="1275448"/>
                  </a:lnTo>
                  <a:lnTo>
                    <a:pt x="854341" y="1231849"/>
                  </a:lnTo>
                  <a:lnTo>
                    <a:pt x="837463" y="1192098"/>
                  </a:lnTo>
                  <a:lnTo>
                    <a:pt x="816800" y="1156195"/>
                  </a:lnTo>
                  <a:lnTo>
                    <a:pt x="792353" y="1124115"/>
                  </a:lnTo>
                  <a:lnTo>
                    <a:pt x="764095" y="1095857"/>
                  </a:lnTo>
                  <a:lnTo>
                    <a:pt x="732015" y="1071397"/>
                  </a:lnTo>
                  <a:lnTo>
                    <a:pt x="696112" y="1050747"/>
                  </a:lnTo>
                  <a:lnTo>
                    <a:pt x="656374" y="1033868"/>
                  </a:lnTo>
                  <a:lnTo>
                    <a:pt x="612775" y="1020762"/>
                  </a:lnTo>
                  <a:lnTo>
                    <a:pt x="565302" y="1011415"/>
                  </a:lnTo>
                  <a:lnTo>
                    <a:pt x="513969" y="1005814"/>
                  </a:lnTo>
                  <a:lnTo>
                    <a:pt x="458736" y="1003947"/>
                  </a:lnTo>
                  <a:lnTo>
                    <a:pt x="0" y="1003947"/>
                  </a:lnTo>
                  <a:lnTo>
                    <a:pt x="0" y="4521022"/>
                  </a:lnTo>
                  <a:lnTo>
                    <a:pt x="884250" y="4521022"/>
                  </a:lnTo>
                  <a:lnTo>
                    <a:pt x="884250" y="1429512"/>
                  </a:lnTo>
                  <a:close/>
                </a:path>
                <a:path w="4667250" h="5897880">
                  <a:moveTo>
                    <a:pt x="884250" y="432193"/>
                  </a:moveTo>
                  <a:lnTo>
                    <a:pt x="883615" y="376885"/>
                  </a:lnTo>
                  <a:lnTo>
                    <a:pt x="879081" y="325297"/>
                  </a:lnTo>
                  <a:lnTo>
                    <a:pt x="870623" y="277469"/>
                  </a:lnTo>
                  <a:lnTo>
                    <a:pt x="858227" y="233387"/>
                  </a:lnTo>
                  <a:lnTo>
                    <a:pt x="841883" y="193090"/>
                  </a:lnTo>
                  <a:lnTo>
                    <a:pt x="821575" y="156565"/>
                  </a:lnTo>
                  <a:lnTo>
                    <a:pt x="797306" y="123825"/>
                  </a:lnTo>
                  <a:lnTo>
                    <a:pt x="769048" y="94907"/>
                  </a:lnTo>
                  <a:lnTo>
                    <a:pt x="736803" y="69799"/>
                  </a:lnTo>
                  <a:lnTo>
                    <a:pt x="700544" y="48526"/>
                  </a:lnTo>
                  <a:lnTo>
                    <a:pt x="660260" y="31089"/>
                  </a:lnTo>
                  <a:lnTo>
                    <a:pt x="615962" y="17513"/>
                  </a:lnTo>
                  <a:lnTo>
                    <a:pt x="567613" y="7797"/>
                  </a:lnTo>
                  <a:lnTo>
                    <a:pt x="515213" y="1955"/>
                  </a:lnTo>
                  <a:lnTo>
                    <a:pt x="458736" y="0"/>
                  </a:lnTo>
                  <a:lnTo>
                    <a:pt x="0" y="0"/>
                  </a:lnTo>
                  <a:lnTo>
                    <a:pt x="0" y="691451"/>
                  </a:lnTo>
                  <a:lnTo>
                    <a:pt x="884250" y="691464"/>
                  </a:lnTo>
                  <a:lnTo>
                    <a:pt x="884250" y="432206"/>
                  </a:lnTo>
                  <a:close/>
                </a:path>
                <a:path w="4667250" h="5897880">
                  <a:moveTo>
                    <a:pt x="4667161" y="2747695"/>
                  </a:moveTo>
                  <a:lnTo>
                    <a:pt x="4666716" y="2684195"/>
                  </a:lnTo>
                  <a:lnTo>
                    <a:pt x="4665396" y="2633395"/>
                  </a:lnTo>
                  <a:lnTo>
                    <a:pt x="4663198" y="2569895"/>
                  </a:lnTo>
                  <a:lnTo>
                    <a:pt x="4660125" y="2519095"/>
                  </a:lnTo>
                  <a:lnTo>
                    <a:pt x="4656175" y="2468295"/>
                  </a:lnTo>
                  <a:lnTo>
                    <a:pt x="4651337" y="2417495"/>
                  </a:lnTo>
                  <a:lnTo>
                    <a:pt x="4645622" y="2366695"/>
                  </a:lnTo>
                  <a:lnTo>
                    <a:pt x="4639030" y="2315895"/>
                  </a:lnTo>
                  <a:lnTo>
                    <a:pt x="4631563" y="2265095"/>
                  </a:lnTo>
                  <a:lnTo>
                    <a:pt x="4623206" y="2214295"/>
                  </a:lnTo>
                  <a:lnTo>
                    <a:pt x="4613973" y="2163495"/>
                  </a:lnTo>
                  <a:lnTo>
                    <a:pt x="4603864" y="2112695"/>
                  </a:lnTo>
                  <a:lnTo>
                    <a:pt x="4592879" y="2074595"/>
                  </a:lnTo>
                  <a:lnTo>
                    <a:pt x="4581017" y="2023795"/>
                  </a:lnTo>
                  <a:lnTo>
                    <a:pt x="4568266" y="1985695"/>
                  </a:lnTo>
                  <a:lnTo>
                    <a:pt x="4554639" y="1934895"/>
                  </a:lnTo>
                  <a:lnTo>
                    <a:pt x="4540135" y="1896795"/>
                  </a:lnTo>
                  <a:lnTo>
                    <a:pt x="4524756" y="1858695"/>
                  </a:lnTo>
                  <a:lnTo>
                    <a:pt x="4508487" y="1807895"/>
                  </a:lnTo>
                  <a:lnTo>
                    <a:pt x="4491355" y="1769795"/>
                  </a:lnTo>
                  <a:lnTo>
                    <a:pt x="4473333" y="1731695"/>
                  </a:lnTo>
                  <a:lnTo>
                    <a:pt x="4467034" y="1718995"/>
                  </a:lnTo>
                  <a:lnTo>
                    <a:pt x="4454436" y="1693595"/>
                  </a:lnTo>
                  <a:lnTo>
                    <a:pt x="4434649" y="1655495"/>
                  </a:lnTo>
                  <a:lnTo>
                    <a:pt x="4413999" y="1617395"/>
                  </a:lnTo>
                  <a:lnTo>
                    <a:pt x="4392460" y="1591995"/>
                  </a:lnTo>
                  <a:lnTo>
                    <a:pt x="4370044" y="1553895"/>
                  </a:lnTo>
                  <a:lnTo>
                    <a:pt x="4346753" y="1515795"/>
                  </a:lnTo>
                  <a:lnTo>
                    <a:pt x="4322572" y="1490395"/>
                  </a:lnTo>
                  <a:lnTo>
                    <a:pt x="4297527" y="1464995"/>
                  </a:lnTo>
                  <a:lnTo>
                    <a:pt x="4271594" y="1426895"/>
                  </a:lnTo>
                  <a:lnTo>
                    <a:pt x="4244784" y="1401495"/>
                  </a:lnTo>
                  <a:lnTo>
                    <a:pt x="4217086" y="1376095"/>
                  </a:lnTo>
                  <a:lnTo>
                    <a:pt x="4188523" y="1350695"/>
                  </a:lnTo>
                  <a:lnTo>
                    <a:pt x="4159072" y="1312595"/>
                  </a:lnTo>
                  <a:lnTo>
                    <a:pt x="4128744" y="1287195"/>
                  </a:lnTo>
                  <a:lnTo>
                    <a:pt x="4097540" y="1274495"/>
                  </a:lnTo>
                  <a:lnTo>
                    <a:pt x="4065460" y="1249095"/>
                  </a:lnTo>
                  <a:lnTo>
                    <a:pt x="4032491" y="1223695"/>
                  </a:lnTo>
                  <a:lnTo>
                    <a:pt x="3998645" y="1198295"/>
                  </a:lnTo>
                  <a:lnTo>
                    <a:pt x="3963924" y="1185595"/>
                  </a:lnTo>
                  <a:lnTo>
                    <a:pt x="3928326" y="1160195"/>
                  </a:lnTo>
                  <a:lnTo>
                    <a:pt x="3891851" y="1147495"/>
                  </a:lnTo>
                  <a:lnTo>
                    <a:pt x="3854488" y="1122095"/>
                  </a:lnTo>
                  <a:lnTo>
                    <a:pt x="3777132" y="1096695"/>
                  </a:lnTo>
                  <a:lnTo>
                    <a:pt x="3762870" y="1092174"/>
                  </a:lnTo>
                  <a:lnTo>
                    <a:pt x="3762870" y="2788374"/>
                  </a:lnTo>
                  <a:lnTo>
                    <a:pt x="3760355" y="2849295"/>
                  </a:lnTo>
                  <a:lnTo>
                    <a:pt x="3756304" y="2912795"/>
                  </a:lnTo>
                  <a:lnTo>
                    <a:pt x="3750843" y="2976295"/>
                  </a:lnTo>
                  <a:lnTo>
                    <a:pt x="3743960" y="3027095"/>
                  </a:lnTo>
                  <a:lnTo>
                    <a:pt x="3735667" y="3090595"/>
                  </a:lnTo>
                  <a:lnTo>
                    <a:pt x="3725951" y="3141395"/>
                  </a:lnTo>
                  <a:lnTo>
                    <a:pt x="3714826" y="3192195"/>
                  </a:lnTo>
                  <a:lnTo>
                    <a:pt x="3702266" y="3242995"/>
                  </a:lnTo>
                  <a:lnTo>
                    <a:pt x="3688296" y="3293795"/>
                  </a:lnTo>
                  <a:lnTo>
                    <a:pt x="3672903" y="3331895"/>
                  </a:lnTo>
                  <a:lnTo>
                    <a:pt x="3656076" y="3382695"/>
                  </a:lnTo>
                  <a:lnTo>
                    <a:pt x="3637826" y="3420795"/>
                  </a:lnTo>
                  <a:lnTo>
                    <a:pt x="3618153" y="3458895"/>
                  </a:lnTo>
                  <a:lnTo>
                    <a:pt x="3597046" y="3496995"/>
                  </a:lnTo>
                  <a:lnTo>
                    <a:pt x="3574516" y="3535095"/>
                  </a:lnTo>
                  <a:lnTo>
                    <a:pt x="3550551" y="3560495"/>
                  </a:lnTo>
                  <a:lnTo>
                    <a:pt x="3525151" y="3598595"/>
                  </a:lnTo>
                  <a:lnTo>
                    <a:pt x="3470059" y="3649395"/>
                  </a:lnTo>
                  <a:lnTo>
                    <a:pt x="3440353" y="3674795"/>
                  </a:lnTo>
                  <a:lnTo>
                    <a:pt x="3409213" y="3700195"/>
                  </a:lnTo>
                  <a:lnTo>
                    <a:pt x="3376638" y="3712895"/>
                  </a:lnTo>
                  <a:lnTo>
                    <a:pt x="3342614" y="3738295"/>
                  </a:lnTo>
                  <a:lnTo>
                    <a:pt x="3307156" y="3750995"/>
                  </a:lnTo>
                  <a:lnTo>
                    <a:pt x="3270250" y="3763695"/>
                  </a:lnTo>
                  <a:lnTo>
                    <a:pt x="3231896" y="3776395"/>
                  </a:lnTo>
                  <a:lnTo>
                    <a:pt x="3192107" y="3789095"/>
                  </a:lnTo>
                  <a:lnTo>
                    <a:pt x="3150870" y="3789095"/>
                  </a:lnTo>
                  <a:lnTo>
                    <a:pt x="3108172" y="3801795"/>
                  </a:lnTo>
                  <a:lnTo>
                    <a:pt x="2928670" y="3801795"/>
                  </a:lnTo>
                  <a:lnTo>
                    <a:pt x="2885960" y="3789095"/>
                  </a:lnTo>
                  <a:lnTo>
                    <a:pt x="2844698" y="3789095"/>
                  </a:lnTo>
                  <a:lnTo>
                    <a:pt x="2804871" y="3776395"/>
                  </a:lnTo>
                  <a:lnTo>
                    <a:pt x="2766491" y="3763695"/>
                  </a:lnTo>
                  <a:lnTo>
                    <a:pt x="2729547" y="3750995"/>
                  </a:lnTo>
                  <a:lnTo>
                    <a:pt x="2659951" y="3712895"/>
                  </a:lnTo>
                  <a:lnTo>
                    <a:pt x="2627299" y="3700195"/>
                  </a:lnTo>
                  <a:lnTo>
                    <a:pt x="2596083" y="3674795"/>
                  </a:lnTo>
                  <a:lnTo>
                    <a:pt x="2566289" y="3649395"/>
                  </a:lnTo>
                  <a:lnTo>
                    <a:pt x="2510955" y="3598595"/>
                  </a:lnTo>
                  <a:lnTo>
                    <a:pt x="2485415" y="3560495"/>
                  </a:lnTo>
                  <a:lnTo>
                    <a:pt x="2461285" y="3535095"/>
                  </a:lnTo>
                  <a:lnTo>
                    <a:pt x="2438565" y="3496995"/>
                  </a:lnTo>
                  <a:lnTo>
                    <a:pt x="2417254" y="3458895"/>
                  </a:lnTo>
                  <a:lnTo>
                    <a:pt x="2397353" y="3420795"/>
                  </a:lnTo>
                  <a:lnTo>
                    <a:pt x="2378849" y="3382695"/>
                  </a:lnTo>
                  <a:lnTo>
                    <a:pt x="2361755" y="3331895"/>
                  </a:lnTo>
                  <a:lnTo>
                    <a:pt x="2346045" y="3293795"/>
                  </a:lnTo>
                  <a:lnTo>
                    <a:pt x="2331732" y="3242995"/>
                  </a:lnTo>
                  <a:lnTo>
                    <a:pt x="2318816" y="3192195"/>
                  </a:lnTo>
                  <a:lnTo>
                    <a:pt x="2307285" y="3141395"/>
                  </a:lnTo>
                  <a:lnTo>
                    <a:pt x="2297150" y="3090595"/>
                  </a:lnTo>
                  <a:lnTo>
                    <a:pt x="2288387" y="3027095"/>
                  </a:lnTo>
                  <a:lnTo>
                    <a:pt x="2281009" y="2976295"/>
                  </a:lnTo>
                  <a:lnTo>
                    <a:pt x="2275001" y="2912795"/>
                  </a:lnTo>
                  <a:lnTo>
                    <a:pt x="2270379" y="2849295"/>
                  </a:lnTo>
                  <a:lnTo>
                    <a:pt x="2267140" y="2786138"/>
                  </a:lnTo>
                  <a:lnTo>
                    <a:pt x="2267216" y="2734945"/>
                  </a:lnTo>
                  <a:lnTo>
                    <a:pt x="2268753" y="2671445"/>
                  </a:lnTo>
                  <a:lnTo>
                    <a:pt x="2271738" y="2607945"/>
                  </a:lnTo>
                  <a:lnTo>
                    <a:pt x="2276183" y="2544445"/>
                  </a:lnTo>
                  <a:lnTo>
                    <a:pt x="2289429" y="2430145"/>
                  </a:lnTo>
                  <a:lnTo>
                    <a:pt x="2298242" y="2379345"/>
                  </a:lnTo>
                  <a:lnTo>
                    <a:pt x="2308529" y="2328545"/>
                  </a:lnTo>
                  <a:lnTo>
                    <a:pt x="2320290" y="2277745"/>
                  </a:lnTo>
                  <a:lnTo>
                    <a:pt x="2333523" y="2239645"/>
                  </a:lnTo>
                  <a:lnTo>
                    <a:pt x="2348230" y="2188845"/>
                  </a:lnTo>
                  <a:lnTo>
                    <a:pt x="2364422" y="2150745"/>
                  </a:lnTo>
                  <a:lnTo>
                    <a:pt x="2382101" y="2112645"/>
                  </a:lnTo>
                  <a:lnTo>
                    <a:pt x="2401278" y="2074545"/>
                  </a:lnTo>
                  <a:lnTo>
                    <a:pt x="2421940" y="2036445"/>
                  </a:lnTo>
                  <a:lnTo>
                    <a:pt x="2444089" y="1998345"/>
                  </a:lnTo>
                  <a:lnTo>
                    <a:pt x="2467749" y="1972945"/>
                  </a:lnTo>
                  <a:lnTo>
                    <a:pt x="2492908" y="1934845"/>
                  </a:lnTo>
                  <a:lnTo>
                    <a:pt x="2547759" y="1884045"/>
                  </a:lnTo>
                  <a:lnTo>
                    <a:pt x="2577452" y="1858645"/>
                  </a:lnTo>
                  <a:lnTo>
                    <a:pt x="2608669" y="1833245"/>
                  </a:lnTo>
                  <a:lnTo>
                    <a:pt x="2641409" y="1820545"/>
                  </a:lnTo>
                  <a:lnTo>
                    <a:pt x="2675674" y="1795145"/>
                  </a:lnTo>
                  <a:lnTo>
                    <a:pt x="2711462" y="1782445"/>
                  </a:lnTo>
                  <a:lnTo>
                    <a:pt x="2748788" y="1769745"/>
                  </a:lnTo>
                  <a:lnTo>
                    <a:pt x="2787650" y="1757045"/>
                  </a:lnTo>
                  <a:lnTo>
                    <a:pt x="2828048" y="1757045"/>
                  </a:lnTo>
                  <a:lnTo>
                    <a:pt x="2869996" y="1744345"/>
                  </a:lnTo>
                  <a:lnTo>
                    <a:pt x="2913494" y="1744345"/>
                  </a:lnTo>
                  <a:lnTo>
                    <a:pt x="2958541" y="1731645"/>
                  </a:lnTo>
                  <a:lnTo>
                    <a:pt x="3051772" y="1731645"/>
                  </a:lnTo>
                  <a:lnTo>
                    <a:pt x="3096920" y="1744345"/>
                  </a:lnTo>
                  <a:lnTo>
                    <a:pt x="3140583" y="1744345"/>
                  </a:lnTo>
                  <a:lnTo>
                    <a:pt x="3182772" y="1757045"/>
                  </a:lnTo>
                  <a:lnTo>
                    <a:pt x="3223476" y="1757045"/>
                  </a:lnTo>
                  <a:lnTo>
                    <a:pt x="3262693" y="1769745"/>
                  </a:lnTo>
                  <a:lnTo>
                    <a:pt x="3300438" y="1782445"/>
                  </a:lnTo>
                  <a:lnTo>
                    <a:pt x="3336709" y="1795145"/>
                  </a:lnTo>
                  <a:lnTo>
                    <a:pt x="3371494" y="1820545"/>
                  </a:lnTo>
                  <a:lnTo>
                    <a:pt x="3404793" y="1833245"/>
                  </a:lnTo>
                  <a:lnTo>
                    <a:pt x="3436620" y="1858645"/>
                  </a:lnTo>
                  <a:lnTo>
                    <a:pt x="3466960" y="1884045"/>
                  </a:lnTo>
                  <a:lnTo>
                    <a:pt x="3495827" y="1909445"/>
                  </a:lnTo>
                  <a:lnTo>
                    <a:pt x="3549116" y="1972945"/>
                  </a:lnTo>
                  <a:lnTo>
                    <a:pt x="3573538" y="1998345"/>
                  </a:lnTo>
                  <a:lnTo>
                    <a:pt x="3596475" y="2036445"/>
                  </a:lnTo>
                  <a:lnTo>
                    <a:pt x="3617938" y="2074545"/>
                  </a:lnTo>
                  <a:lnTo>
                    <a:pt x="3637927" y="2112645"/>
                  </a:lnTo>
                  <a:lnTo>
                    <a:pt x="3656419" y="2150745"/>
                  </a:lnTo>
                  <a:lnTo>
                    <a:pt x="3673449" y="2188845"/>
                  </a:lnTo>
                  <a:lnTo>
                    <a:pt x="3688981" y="2239645"/>
                  </a:lnTo>
                  <a:lnTo>
                    <a:pt x="3703053" y="2277745"/>
                  </a:lnTo>
                  <a:lnTo>
                    <a:pt x="3715626" y="2328545"/>
                  </a:lnTo>
                  <a:lnTo>
                    <a:pt x="3726726" y="2379345"/>
                  </a:lnTo>
                  <a:lnTo>
                    <a:pt x="3736352" y="2430145"/>
                  </a:lnTo>
                  <a:lnTo>
                    <a:pt x="3744493" y="2493645"/>
                  </a:lnTo>
                  <a:lnTo>
                    <a:pt x="3751148" y="2544445"/>
                  </a:lnTo>
                  <a:lnTo>
                    <a:pt x="3756329" y="2607945"/>
                  </a:lnTo>
                  <a:lnTo>
                    <a:pt x="3760038" y="2671445"/>
                  </a:lnTo>
                  <a:lnTo>
                    <a:pt x="3762248" y="2734945"/>
                  </a:lnTo>
                  <a:lnTo>
                    <a:pt x="3762870" y="2788374"/>
                  </a:lnTo>
                  <a:lnTo>
                    <a:pt x="3762870" y="1092174"/>
                  </a:lnTo>
                  <a:lnTo>
                    <a:pt x="3737140" y="1083995"/>
                  </a:lnTo>
                  <a:lnTo>
                    <a:pt x="3696258" y="1058595"/>
                  </a:lnTo>
                  <a:lnTo>
                    <a:pt x="3611867" y="1033195"/>
                  </a:lnTo>
                  <a:lnTo>
                    <a:pt x="3568357" y="1033195"/>
                  </a:lnTo>
                  <a:lnTo>
                    <a:pt x="3432556" y="995095"/>
                  </a:lnTo>
                  <a:lnTo>
                    <a:pt x="3385528" y="995095"/>
                  </a:lnTo>
                  <a:lnTo>
                    <a:pt x="3337610" y="982395"/>
                  </a:lnTo>
                  <a:lnTo>
                    <a:pt x="3239160" y="982395"/>
                  </a:lnTo>
                  <a:lnTo>
                    <a:pt x="3188614" y="969695"/>
                  </a:lnTo>
                  <a:lnTo>
                    <a:pt x="2866225" y="969695"/>
                  </a:lnTo>
                  <a:lnTo>
                    <a:pt x="2813012" y="982395"/>
                  </a:lnTo>
                  <a:lnTo>
                    <a:pt x="2709532" y="982395"/>
                  </a:lnTo>
                  <a:lnTo>
                    <a:pt x="2609964" y="1007795"/>
                  </a:lnTo>
                  <a:lnTo>
                    <a:pt x="2561640" y="1007795"/>
                  </a:lnTo>
                  <a:lnTo>
                    <a:pt x="2422525" y="1045895"/>
                  </a:lnTo>
                  <a:lnTo>
                    <a:pt x="2292172" y="1083995"/>
                  </a:lnTo>
                  <a:lnTo>
                    <a:pt x="2210130" y="1109395"/>
                  </a:lnTo>
                  <a:lnTo>
                    <a:pt x="2170569" y="1134795"/>
                  </a:lnTo>
                  <a:lnTo>
                    <a:pt x="2131974" y="1147495"/>
                  </a:lnTo>
                  <a:lnTo>
                    <a:pt x="2094357" y="1172895"/>
                  </a:lnTo>
                  <a:lnTo>
                    <a:pt x="2057704" y="1185595"/>
                  </a:lnTo>
                  <a:lnTo>
                    <a:pt x="2022030" y="1210995"/>
                  </a:lnTo>
                  <a:lnTo>
                    <a:pt x="1987321" y="1236395"/>
                  </a:lnTo>
                  <a:lnTo>
                    <a:pt x="1953577" y="1261795"/>
                  </a:lnTo>
                  <a:lnTo>
                    <a:pt x="1920811" y="1287195"/>
                  </a:lnTo>
                  <a:lnTo>
                    <a:pt x="1888998" y="1312595"/>
                  </a:lnTo>
                  <a:lnTo>
                    <a:pt x="1858162" y="1337995"/>
                  </a:lnTo>
                  <a:lnTo>
                    <a:pt x="1828292" y="1363395"/>
                  </a:lnTo>
                  <a:lnTo>
                    <a:pt x="1799399" y="1388795"/>
                  </a:lnTo>
                  <a:lnTo>
                    <a:pt x="1744484" y="1452295"/>
                  </a:lnTo>
                  <a:lnTo>
                    <a:pt x="1718487" y="1477695"/>
                  </a:lnTo>
                  <a:lnTo>
                    <a:pt x="1693443" y="1515795"/>
                  </a:lnTo>
                  <a:lnTo>
                    <a:pt x="1669364" y="1541195"/>
                  </a:lnTo>
                  <a:lnTo>
                    <a:pt x="1646262" y="1579295"/>
                  </a:lnTo>
                  <a:lnTo>
                    <a:pt x="1624114" y="1617395"/>
                  </a:lnTo>
                  <a:lnTo>
                    <a:pt x="1602930" y="1655495"/>
                  </a:lnTo>
                  <a:lnTo>
                    <a:pt x="1582699" y="1693595"/>
                  </a:lnTo>
                  <a:lnTo>
                    <a:pt x="1563446" y="1731695"/>
                  </a:lnTo>
                  <a:lnTo>
                    <a:pt x="1545145" y="1769795"/>
                  </a:lnTo>
                  <a:lnTo>
                    <a:pt x="1527810" y="1807895"/>
                  </a:lnTo>
                  <a:lnTo>
                    <a:pt x="1511427" y="1845995"/>
                  </a:lnTo>
                  <a:lnTo>
                    <a:pt x="1496021" y="1896795"/>
                  </a:lnTo>
                  <a:lnTo>
                    <a:pt x="1481556" y="1934895"/>
                  </a:lnTo>
                  <a:lnTo>
                    <a:pt x="1468069" y="1985695"/>
                  </a:lnTo>
                  <a:lnTo>
                    <a:pt x="1455534" y="2023795"/>
                  </a:lnTo>
                  <a:lnTo>
                    <a:pt x="1443951" y="2074595"/>
                  </a:lnTo>
                  <a:lnTo>
                    <a:pt x="1433334" y="2125395"/>
                  </a:lnTo>
                  <a:lnTo>
                    <a:pt x="1423670" y="2176195"/>
                  </a:lnTo>
                  <a:lnTo>
                    <a:pt x="1414957" y="2214295"/>
                  </a:lnTo>
                  <a:lnTo>
                    <a:pt x="1407210" y="2265095"/>
                  </a:lnTo>
                  <a:lnTo>
                    <a:pt x="1400416" y="2328595"/>
                  </a:lnTo>
                  <a:lnTo>
                    <a:pt x="1394587" y="2379395"/>
                  </a:lnTo>
                  <a:lnTo>
                    <a:pt x="1389710" y="2430195"/>
                  </a:lnTo>
                  <a:lnTo>
                    <a:pt x="1385785" y="2480995"/>
                  </a:lnTo>
                  <a:lnTo>
                    <a:pt x="1382814" y="2544495"/>
                  </a:lnTo>
                  <a:lnTo>
                    <a:pt x="1382814" y="2556878"/>
                  </a:lnTo>
                  <a:lnTo>
                    <a:pt x="1382801" y="2557145"/>
                  </a:lnTo>
                  <a:lnTo>
                    <a:pt x="1382801" y="5897245"/>
                  </a:lnTo>
                  <a:lnTo>
                    <a:pt x="1931174" y="5897296"/>
                  </a:lnTo>
                  <a:lnTo>
                    <a:pt x="1931352" y="5897245"/>
                  </a:lnTo>
                  <a:lnTo>
                    <a:pt x="1977453" y="5897245"/>
                  </a:lnTo>
                  <a:lnTo>
                    <a:pt x="2020290" y="5884545"/>
                  </a:lnTo>
                  <a:lnTo>
                    <a:pt x="2059711" y="5871845"/>
                  </a:lnTo>
                  <a:lnTo>
                    <a:pt x="2095715" y="5859145"/>
                  </a:lnTo>
                  <a:lnTo>
                    <a:pt x="2128278" y="5833745"/>
                  </a:lnTo>
                  <a:lnTo>
                    <a:pt x="2157412" y="5808345"/>
                  </a:lnTo>
                  <a:lnTo>
                    <a:pt x="2205405" y="5744845"/>
                  </a:lnTo>
                  <a:lnTo>
                    <a:pt x="2224265" y="5706745"/>
                  </a:lnTo>
                  <a:lnTo>
                    <a:pt x="2239695" y="5668645"/>
                  </a:lnTo>
                  <a:lnTo>
                    <a:pt x="2251697" y="5630545"/>
                  </a:lnTo>
                  <a:lnTo>
                    <a:pt x="2260269" y="5579745"/>
                  </a:lnTo>
                  <a:lnTo>
                    <a:pt x="2265413" y="5528945"/>
                  </a:lnTo>
                  <a:lnTo>
                    <a:pt x="2267127" y="5478145"/>
                  </a:lnTo>
                  <a:lnTo>
                    <a:pt x="2267127" y="5465496"/>
                  </a:lnTo>
                  <a:lnTo>
                    <a:pt x="2267127" y="4055745"/>
                  </a:lnTo>
                  <a:lnTo>
                    <a:pt x="2294750" y="4106545"/>
                  </a:lnTo>
                  <a:lnTo>
                    <a:pt x="2323401" y="4144645"/>
                  </a:lnTo>
                  <a:lnTo>
                    <a:pt x="2353068" y="4182745"/>
                  </a:lnTo>
                  <a:lnTo>
                    <a:pt x="2383764" y="4220845"/>
                  </a:lnTo>
                  <a:lnTo>
                    <a:pt x="2415476" y="4258945"/>
                  </a:lnTo>
                  <a:lnTo>
                    <a:pt x="2448217" y="4297045"/>
                  </a:lnTo>
                  <a:lnTo>
                    <a:pt x="2481973" y="4322445"/>
                  </a:lnTo>
                  <a:lnTo>
                    <a:pt x="2516759" y="4360545"/>
                  </a:lnTo>
                  <a:lnTo>
                    <a:pt x="2552560" y="4385945"/>
                  </a:lnTo>
                  <a:lnTo>
                    <a:pt x="2589390" y="4411345"/>
                  </a:lnTo>
                  <a:lnTo>
                    <a:pt x="2627236" y="4436745"/>
                  </a:lnTo>
                  <a:lnTo>
                    <a:pt x="2666111" y="4462145"/>
                  </a:lnTo>
                  <a:lnTo>
                    <a:pt x="2706001" y="4487545"/>
                  </a:lnTo>
                  <a:lnTo>
                    <a:pt x="2746921" y="4500245"/>
                  </a:lnTo>
                  <a:lnTo>
                    <a:pt x="2788856" y="4525645"/>
                  </a:lnTo>
                  <a:lnTo>
                    <a:pt x="2875800" y="4551045"/>
                  </a:lnTo>
                  <a:lnTo>
                    <a:pt x="3013862" y="4589145"/>
                  </a:lnTo>
                  <a:lnTo>
                    <a:pt x="3061932" y="4589145"/>
                  </a:lnTo>
                  <a:lnTo>
                    <a:pt x="3111017" y="4601845"/>
                  </a:lnTo>
                  <a:lnTo>
                    <a:pt x="3408502" y="4601845"/>
                  </a:lnTo>
                  <a:lnTo>
                    <a:pt x="3454781" y="4589145"/>
                  </a:lnTo>
                  <a:lnTo>
                    <a:pt x="3500209" y="4589145"/>
                  </a:lnTo>
                  <a:lnTo>
                    <a:pt x="3588423" y="4563745"/>
                  </a:lnTo>
                  <a:lnTo>
                    <a:pt x="3631234" y="4563745"/>
                  </a:lnTo>
                  <a:lnTo>
                    <a:pt x="3754437" y="4525645"/>
                  </a:lnTo>
                  <a:lnTo>
                    <a:pt x="3793756" y="4512945"/>
                  </a:lnTo>
                  <a:lnTo>
                    <a:pt x="3832212" y="4487545"/>
                  </a:lnTo>
                  <a:lnTo>
                    <a:pt x="3906532" y="4462145"/>
                  </a:lnTo>
                  <a:lnTo>
                    <a:pt x="3942372" y="4436745"/>
                  </a:lnTo>
                  <a:lnTo>
                    <a:pt x="3977360" y="4424045"/>
                  </a:lnTo>
                  <a:lnTo>
                    <a:pt x="4011472" y="4398645"/>
                  </a:lnTo>
                  <a:lnTo>
                    <a:pt x="4044721" y="4373245"/>
                  </a:lnTo>
                  <a:lnTo>
                    <a:pt x="4077106" y="4360545"/>
                  </a:lnTo>
                  <a:lnTo>
                    <a:pt x="4108615" y="4335145"/>
                  </a:lnTo>
                  <a:lnTo>
                    <a:pt x="4139260" y="4309745"/>
                  </a:lnTo>
                  <a:lnTo>
                    <a:pt x="4169029" y="4284345"/>
                  </a:lnTo>
                  <a:lnTo>
                    <a:pt x="4197947" y="4258945"/>
                  </a:lnTo>
                  <a:lnTo>
                    <a:pt x="4225988" y="4220845"/>
                  </a:lnTo>
                  <a:lnTo>
                    <a:pt x="4253166" y="4195445"/>
                  </a:lnTo>
                  <a:lnTo>
                    <a:pt x="4279481" y="4170045"/>
                  </a:lnTo>
                  <a:lnTo>
                    <a:pt x="4304919" y="4131945"/>
                  </a:lnTo>
                  <a:lnTo>
                    <a:pt x="4329506" y="4106545"/>
                  </a:lnTo>
                  <a:lnTo>
                    <a:pt x="4353217" y="4068445"/>
                  </a:lnTo>
                  <a:lnTo>
                    <a:pt x="4360837" y="4055745"/>
                  </a:lnTo>
                  <a:lnTo>
                    <a:pt x="4376064" y="4030345"/>
                  </a:lnTo>
                  <a:lnTo>
                    <a:pt x="4398048" y="3992245"/>
                  </a:lnTo>
                  <a:lnTo>
                    <a:pt x="4419168" y="3966845"/>
                  </a:lnTo>
                  <a:lnTo>
                    <a:pt x="4439424" y="3928745"/>
                  </a:lnTo>
                  <a:lnTo>
                    <a:pt x="4458817" y="3890645"/>
                  </a:lnTo>
                  <a:lnTo>
                    <a:pt x="4477334" y="3839845"/>
                  </a:lnTo>
                  <a:lnTo>
                    <a:pt x="4489120" y="3814445"/>
                  </a:lnTo>
                  <a:lnTo>
                    <a:pt x="4495000" y="3801745"/>
                  </a:lnTo>
                  <a:lnTo>
                    <a:pt x="4511802" y="3763645"/>
                  </a:lnTo>
                  <a:lnTo>
                    <a:pt x="4527740" y="3712845"/>
                  </a:lnTo>
                  <a:lnTo>
                    <a:pt x="4542802" y="3674745"/>
                  </a:lnTo>
                  <a:lnTo>
                    <a:pt x="4557014" y="3623945"/>
                  </a:lnTo>
                  <a:lnTo>
                    <a:pt x="4570361" y="3585845"/>
                  </a:lnTo>
                  <a:lnTo>
                    <a:pt x="4582846" y="3535045"/>
                  </a:lnTo>
                  <a:lnTo>
                    <a:pt x="4594466" y="3484245"/>
                  </a:lnTo>
                  <a:lnTo>
                    <a:pt x="4605223" y="3433445"/>
                  </a:lnTo>
                  <a:lnTo>
                    <a:pt x="4615116" y="3382645"/>
                  </a:lnTo>
                  <a:lnTo>
                    <a:pt x="4624159" y="3331845"/>
                  </a:lnTo>
                  <a:lnTo>
                    <a:pt x="4632325" y="3281045"/>
                  </a:lnTo>
                  <a:lnTo>
                    <a:pt x="4639640" y="3230245"/>
                  </a:lnTo>
                  <a:lnTo>
                    <a:pt x="4646092" y="3166745"/>
                  </a:lnTo>
                  <a:lnTo>
                    <a:pt x="4651680" y="3115945"/>
                  </a:lnTo>
                  <a:lnTo>
                    <a:pt x="4656404" y="3065145"/>
                  </a:lnTo>
                  <a:lnTo>
                    <a:pt x="4660277" y="3001645"/>
                  </a:lnTo>
                  <a:lnTo>
                    <a:pt x="4663287" y="2938145"/>
                  </a:lnTo>
                  <a:lnTo>
                    <a:pt x="4665434" y="2887345"/>
                  </a:lnTo>
                  <a:lnTo>
                    <a:pt x="4666729" y="2823845"/>
                  </a:lnTo>
                  <a:lnTo>
                    <a:pt x="4667161" y="2760345"/>
                  </a:lnTo>
                  <a:lnTo>
                    <a:pt x="4667110" y="2754122"/>
                  </a:lnTo>
                  <a:lnTo>
                    <a:pt x="4667161" y="274769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object 8"/>
            <p:cNvSpPr/>
            <p:nvPr/>
          </p:nvSpPr>
          <p:spPr>
            <a:xfrm>
              <a:off x="10339895" y="5461858"/>
              <a:ext cx="3112135" cy="3637279"/>
            </a:xfrm>
            <a:custGeom>
              <a:avLst/>
              <a:gdLst/>
              <a:ahLst/>
              <a:cxnLst/>
              <a:rect l="l" t="t" r="r" b="b"/>
              <a:pathLst>
                <a:path w="3112134" h="3637279">
                  <a:moveTo>
                    <a:pt x="3111538" y="2453335"/>
                  </a:moveTo>
                  <a:lnTo>
                    <a:pt x="3110319" y="2402446"/>
                  </a:lnTo>
                  <a:lnTo>
                    <a:pt x="3106636" y="2352421"/>
                  </a:lnTo>
                  <a:lnTo>
                    <a:pt x="3100476" y="2303246"/>
                  </a:lnTo>
                  <a:lnTo>
                    <a:pt x="3091840" y="2254986"/>
                  </a:lnTo>
                  <a:lnTo>
                    <a:pt x="3080702" y="2207666"/>
                  </a:lnTo>
                  <a:lnTo>
                    <a:pt x="3067050" y="2161298"/>
                  </a:lnTo>
                  <a:lnTo>
                    <a:pt x="3050857" y="2115921"/>
                  </a:lnTo>
                  <a:lnTo>
                    <a:pt x="3032125" y="2071560"/>
                  </a:lnTo>
                  <a:lnTo>
                    <a:pt x="3010839" y="2028253"/>
                  </a:lnTo>
                  <a:lnTo>
                    <a:pt x="2986976" y="1986026"/>
                  </a:lnTo>
                  <a:lnTo>
                    <a:pt x="2960535" y="1944903"/>
                  </a:lnTo>
                  <a:lnTo>
                    <a:pt x="2931477" y="1904911"/>
                  </a:lnTo>
                  <a:lnTo>
                    <a:pt x="2899816" y="1866087"/>
                  </a:lnTo>
                  <a:lnTo>
                    <a:pt x="2865513" y="1828457"/>
                  </a:lnTo>
                  <a:lnTo>
                    <a:pt x="2815399" y="1785886"/>
                  </a:lnTo>
                  <a:lnTo>
                    <a:pt x="2757614" y="1744345"/>
                  </a:lnTo>
                  <a:lnTo>
                    <a:pt x="2692133" y="1703870"/>
                  </a:lnTo>
                  <a:lnTo>
                    <a:pt x="2656497" y="1684032"/>
                  </a:lnTo>
                  <a:lnTo>
                    <a:pt x="2618930" y="1664474"/>
                  </a:lnTo>
                  <a:lnTo>
                    <a:pt x="2579420" y="1645196"/>
                  </a:lnTo>
                  <a:lnTo>
                    <a:pt x="2537980" y="1626184"/>
                  </a:lnTo>
                  <a:lnTo>
                    <a:pt x="2494597" y="1607464"/>
                  </a:lnTo>
                  <a:lnTo>
                    <a:pt x="2449284" y="1589024"/>
                  </a:lnTo>
                  <a:lnTo>
                    <a:pt x="2402014" y="1570875"/>
                  </a:lnTo>
                  <a:lnTo>
                    <a:pt x="2352789" y="1553006"/>
                  </a:lnTo>
                  <a:lnTo>
                    <a:pt x="2301621" y="1535430"/>
                  </a:lnTo>
                  <a:lnTo>
                    <a:pt x="2248497" y="1518158"/>
                  </a:lnTo>
                  <a:lnTo>
                    <a:pt x="2193429" y="1501178"/>
                  </a:lnTo>
                  <a:lnTo>
                    <a:pt x="2136394" y="1484490"/>
                  </a:lnTo>
                  <a:lnTo>
                    <a:pt x="2077389" y="1468107"/>
                  </a:lnTo>
                  <a:lnTo>
                    <a:pt x="2016429" y="1452029"/>
                  </a:lnTo>
                  <a:lnTo>
                    <a:pt x="1953501" y="1436268"/>
                  </a:lnTo>
                  <a:lnTo>
                    <a:pt x="1888604" y="1420799"/>
                  </a:lnTo>
                  <a:lnTo>
                    <a:pt x="1821726" y="1405661"/>
                  </a:lnTo>
                  <a:lnTo>
                    <a:pt x="1752879" y="1390827"/>
                  </a:lnTo>
                  <a:lnTo>
                    <a:pt x="1682064" y="1376311"/>
                  </a:lnTo>
                  <a:lnTo>
                    <a:pt x="1607769" y="1361401"/>
                  </a:lnTo>
                  <a:lnTo>
                    <a:pt x="1537766" y="1345526"/>
                  </a:lnTo>
                  <a:lnTo>
                    <a:pt x="1472069" y="1328699"/>
                  </a:lnTo>
                  <a:lnTo>
                    <a:pt x="1410652" y="1310919"/>
                  </a:lnTo>
                  <a:lnTo>
                    <a:pt x="1353515" y="1292212"/>
                  </a:lnTo>
                  <a:lnTo>
                    <a:pt x="1300657" y="1272603"/>
                  </a:lnTo>
                  <a:lnTo>
                    <a:pt x="1252067" y="1252080"/>
                  </a:lnTo>
                  <a:lnTo>
                    <a:pt x="1207731" y="1230668"/>
                  </a:lnTo>
                  <a:lnTo>
                    <a:pt x="1167650" y="1208379"/>
                  </a:lnTo>
                  <a:lnTo>
                    <a:pt x="1131824" y="1185240"/>
                  </a:lnTo>
                  <a:lnTo>
                    <a:pt x="1100226" y="1161237"/>
                  </a:lnTo>
                  <a:lnTo>
                    <a:pt x="1049731" y="1110767"/>
                  </a:lnTo>
                  <a:lnTo>
                    <a:pt x="1016127" y="1057059"/>
                  </a:lnTo>
                  <a:lnTo>
                    <a:pt x="999350" y="1000226"/>
                  </a:lnTo>
                  <a:lnTo>
                    <a:pt x="997661" y="976477"/>
                  </a:lnTo>
                  <a:lnTo>
                    <a:pt x="999896" y="944308"/>
                  </a:lnTo>
                  <a:lnTo>
                    <a:pt x="1007833" y="906208"/>
                  </a:lnTo>
                  <a:lnTo>
                    <a:pt x="1021067" y="868108"/>
                  </a:lnTo>
                  <a:lnTo>
                    <a:pt x="1063396" y="817308"/>
                  </a:lnTo>
                  <a:lnTo>
                    <a:pt x="1092504" y="791908"/>
                  </a:lnTo>
                  <a:lnTo>
                    <a:pt x="1126896" y="779208"/>
                  </a:lnTo>
                  <a:lnTo>
                    <a:pt x="1166583" y="753808"/>
                  </a:lnTo>
                  <a:lnTo>
                    <a:pt x="1211567" y="741108"/>
                  </a:lnTo>
                  <a:lnTo>
                    <a:pt x="1261846" y="728408"/>
                  </a:lnTo>
                  <a:lnTo>
                    <a:pt x="1317409" y="715708"/>
                  </a:lnTo>
                  <a:lnTo>
                    <a:pt x="1378280" y="715708"/>
                  </a:lnTo>
                  <a:lnTo>
                    <a:pt x="1444434" y="703008"/>
                  </a:lnTo>
                  <a:lnTo>
                    <a:pt x="1581378" y="703008"/>
                  </a:lnTo>
                  <a:lnTo>
                    <a:pt x="1642833" y="715708"/>
                  </a:lnTo>
                  <a:lnTo>
                    <a:pt x="1700250" y="715708"/>
                  </a:lnTo>
                  <a:lnTo>
                    <a:pt x="1753590" y="728408"/>
                  </a:lnTo>
                  <a:lnTo>
                    <a:pt x="1802853" y="741108"/>
                  </a:lnTo>
                  <a:lnTo>
                    <a:pt x="1848015" y="753808"/>
                  </a:lnTo>
                  <a:lnTo>
                    <a:pt x="1889048" y="779208"/>
                  </a:lnTo>
                  <a:lnTo>
                    <a:pt x="1925955" y="791908"/>
                  </a:lnTo>
                  <a:lnTo>
                    <a:pt x="1958695" y="817308"/>
                  </a:lnTo>
                  <a:lnTo>
                    <a:pt x="1987257" y="842708"/>
                  </a:lnTo>
                  <a:lnTo>
                    <a:pt x="2011629" y="880808"/>
                  </a:lnTo>
                  <a:lnTo>
                    <a:pt x="2031796" y="906208"/>
                  </a:lnTo>
                  <a:lnTo>
                    <a:pt x="2047722" y="944308"/>
                  </a:lnTo>
                  <a:lnTo>
                    <a:pt x="2066086" y="982408"/>
                  </a:lnTo>
                  <a:lnTo>
                    <a:pt x="2089188" y="1020508"/>
                  </a:lnTo>
                  <a:lnTo>
                    <a:pt x="2116988" y="1045908"/>
                  </a:lnTo>
                  <a:lnTo>
                    <a:pt x="2149462" y="1084008"/>
                  </a:lnTo>
                  <a:lnTo>
                    <a:pt x="2186559" y="1109408"/>
                  </a:lnTo>
                  <a:lnTo>
                    <a:pt x="2228240" y="1122108"/>
                  </a:lnTo>
                  <a:lnTo>
                    <a:pt x="2274455" y="1134808"/>
                  </a:lnTo>
                  <a:lnTo>
                    <a:pt x="2325179" y="1147508"/>
                  </a:lnTo>
                  <a:lnTo>
                    <a:pt x="2380373" y="1160208"/>
                  </a:lnTo>
                  <a:lnTo>
                    <a:pt x="2998520" y="1160208"/>
                  </a:lnTo>
                  <a:lnTo>
                    <a:pt x="2998254" y="1156843"/>
                  </a:lnTo>
                  <a:lnTo>
                    <a:pt x="2998520" y="1156843"/>
                  </a:lnTo>
                  <a:lnTo>
                    <a:pt x="2994622" y="1102588"/>
                  </a:lnTo>
                  <a:lnTo>
                    <a:pt x="2988932" y="1049528"/>
                  </a:lnTo>
                  <a:lnTo>
                    <a:pt x="2981452" y="997661"/>
                  </a:lnTo>
                  <a:lnTo>
                    <a:pt x="2972181" y="947000"/>
                  </a:lnTo>
                  <a:lnTo>
                    <a:pt x="2961106" y="897547"/>
                  </a:lnTo>
                  <a:lnTo>
                    <a:pt x="2948241" y="849274"/>
                  </a:lnTo>
                  <a:lnTo>
                    <a:pt x="2933573" y="802208"/>
                  </a:lnTo>
                  <a:lnTo>
                    <a:pt x="2917113" y="756335"/>
                  </a:lnTo>
                  <a:lnTo>
                    <a:pt x="2898864" y="711657"/>
                  </a:lnTo>
                  <a:lnTo>
                    <a:pt x="2878810" y="668185"/>
                  </a:lnTo>
                  <a:lnTo>
                    <a:pt x="2856966" y="625906"/>
                  </a:lnTo>
                  <a:lnTo>
                    <a:pt x="2833332" y="584822"/>
                  </a:lnTo>
                  <a:lnTo>
                    <a:pt x="2807906" y="544931"/>
                  </a:lnTo>
                  <a:lnTo>
                    <a:pt x="2780677" y="506247"/>
                  </a:lnTo>
                  <a:lnTo>
                    <a:pt x="2751645" y="468757"/>
                  </a:lnTo>
                  <a:lnTo>
                    <a:pt x="2720835" y="432460"/>
                  </a:lnTo>
                  <a:lnTo>
                    <a:pt x="2688221" y="397357"/>
                  </a:lnTo>
                  <a:lnTo>
                    <a:pt x="2653817" y="363448"/>
                  </a:lnTo>
                  <a:lnTo>
                    <a:pt x="2617609" y="330746"/>
                  </a:lnTo>
                  <a:lnTo>
                    <a:pt x="2579611" y="299237"/>
                  </a:lnTo>
                  <a:lnTo>
                    <a:pt x="2544394" y="273773"/>
                  </a:lnTo>
                  <a:lnTo>
                    <a:pt x="2508123" y="249453"/>
                  </a:lnTo>
                  <a:lnTo>
                    <a:pt x="2470797" y="226263"/>
                  </a:lnTo>
                  <a:lnTo>
                    <a:pt x="2432405" y="204203"/>
                  </a:lnTo>
                  <a:lnTo>
                    <a:pt x="2392972" y="183286"/>
                  </a:lnTo>
                  <a:lnTo>
                    <a:pt x="2352471" y="163487"/>
                  </a:lnTo>
                  <a:lnTo>
                    <a:pt x="2310930" y="144818"/>
                  </a:lnTo>
                  <a:lnTo>
                    <a:pt x="2268321" y="127279"/>
                  </a:lnTo>
                  <a:lnTo>
                    <a:pt x="2224659" y="110883"/>
                  </a:lnTo>
                  <a:lnTo>
                    <a:pt x="2179942" y="95605"/>
                  </a:lnTo>
                  <a:lnTo>
                    <a:pt x="2134171" y="81457"/>
                  </a:lnTo>
                  <a:lnTo>
                    <a:pt x="2087346" y="68453"/>
                  </a:lnTo>
                  <a:lnTo>
                    <a:pt x="2039467" y="56578"/>
                  </a:lnTo>
                  <a:lnTo>
                    <a:pt x="1990534" y="45821"/>
                  </a:lnTo>
                  <a:lnTo>
                    <a:pt x="1940534" y="36207"/>
                  </a:lnTo>
                  <a:lnTo>
                    <a:pt x="1889480" y="27724"/>
                  </a:lnTo>
                  <a:lnTo>
                    <a:pt x="1837372" y="20370"/>
                  </a:lnTo>
                  <a:lnTo>
                    <a:pt x="1784210" y="14147"/>
                  </a:lnTo>
                  <a:lnTo>
                    <a:pt x="1729994" y="9055"/>
                  </a:lnTo>
                  <a:lnTo>
                    <a:pt x="1674723" y="5092"/>
                  </a:lnTo>
                  <a:lnTo>
                    <a:pt x="1618386" y="2273"/>
                  </a:lnTo>
                  <a:lnTo>
                    <a:pt x="1560995" y="571"/>
                  </a:lnTo>
                  <a:lnTo>
                    <a:pt x="1502549" y="0"/>
                  </a:lnTo>
                  <a:lnTo>
                    <a:pt x="1448015" y="1447"/>
                  </a:lnTo>
                  <a:lnTo>
                    <a:pt x="1394155" y="3962"/>
                  </a:lnTo>
                  <a:lnTo>
                    <a:pt x="1340980" y="7556"/>
                  </a:lnTo>
                  <a:lnTo>
                    <a:pt x="1288529" y="12230"/>
                  </a:lnTo>
                  <a:lnTo>
                    <a:pt x="1236827" y="17995"/>
                  </a:lnTo>
                  <a:lnTo>
                    <a:pt x="1185913" y="24853"/>
                  </a:lnTo>
                  <a:lnTo>
                    <a:pt x="1135799" y="32804"/>
                  </a:lnTo>
                  <a:lnTo>
                    <a:pt x="1086510" y="41859"/>
                  </a:lnTo>
                  <a:lnTo>
                    <a:pt x="1038085" y="52006"/>
                  </a:lnTo>
                  <a:lnTo>
                    <a:pt x="990549" y="63258"/>
                  </a:lnTo>
                  <a:lnTo>
                    <a:pt x="943927" y="75628"/>
                  </a:lnTo>
                  <a:lnTo>
                    <a:pt x="898258" y="89103"/>
                  </a:lnTo>
                  <a:lnTo>
                    <a:pt x="853541" y="103695"/>
                  </a:lnTo>
                  <a:lnTo>
                    <a:pt x="809840" y="119405"/>
                  </a:lnTo>
                  <a:lnTo>
                    <a:pt x="767156" y="136245"/>
                  </a:lnTo>
                  <a:lnTo>
                    <a:pt x="725525" y="154216"/>
                  </a:lnTo>
                  <a:lnTo>
                    <a:pt x="684974" y="173316"/>
                  </a:lnTo>
                  <a:lnTo>
                    <a:pt x="645541" y="193548"/>
                  </a:lnTo>
                  <a:lnTo>
                    <a:pt x="607237" y="214922"/>
                  </a:lnTo>
                  <a:lnTo>
                    <a:pt x="570103" y="237439"/>
                  </a:lnTo>
                  <a:lnTo>
                    <a:pt x="534149" y="261099"/>
                  </a:lnTo>
                  <a:lnTo>
                    <a:pt x="499414" y="285902"/>
                  </a:lnTo>
                  <a:lnTo>
                    <a:pt x="465937" y="311873"/>
                  </a:lnTo>
                  <a:lnTo>
                    <a:pt x="433730" y="338988"/>
                  </a:lnTo>
                  <a:lnTo>
                    <a:pt x="402831" y="367271"/>
                  </a:lnTo>
                  <a:lnTo>
                    <a:pt x="373253" y="396722"/>
                  </a:lnTo>
                  <a:lnTo>
                    <a:pt x="345033" y="427342"/>
                  </a:lnTo>
                  <a:lnTo>
                    <a:pt x="318198" y="459130"/>
                  </a:lnTo>
                  <a:lnTo>
                    <a:pt x="292773" y="492099"/>
                  </a:lnTo>
                  <a:lnTo>
                    <a:pt x="268795" y="526249"/>
                  </a:lnTo>
                  <a:lnTo>
                    <a:pt x="246278" y="561581"/>
                  </a:lnTo>
                  <a:lnTo>
                    <a:pt x="225259" y="598093"/>
                  </a:lnTo>
                  <a:lnTo>
                    <a:pt x="205765" y="635800"/>
                  </a:lnTo>
                  <a:lnTo>
                    <a:pt x="187820" y="674700"/>
                  </a:lnTo>
                  <a:lnTo>
                    <a:pt x="171450" y="714806"/>
                  </a:lnTo>
                  <a:lnTo>
                    <a:pt x="156692" y="756107"/>
                  </a:lnTo>
                  <a:lnTo>
                    <a:pt x="143560" y="798626"/>
                  </a:lnTo>
                  <a:lnTo>
                    <a:pt x="132092" y="842340"/>
                  </a:lnTo>
                  <a:lnTo>
                    <a:pt x="122313" y="887272"/>
                  </a:lnTo>
                  <a:lnTo>
                    <a:pt x="114249" y="933424"/>
                  </a:lnTo>
                  <a:lnTo>
                    <a:pt x="107937" y="980795"/>
                  </a:lnTo>
                  <a:lnTo>
                    <a:pt x="103378" y="1029398"/>
                  </a:lnTo>
                  <a:lnTo>
                    <a:pt x="100634" y="1079220"/>
                  </a:lnTo>
                  <a:lnTo>
                    <a:pt x="99707" y="1130274"/>
                  </a:lnTo>
                  <a:lnTo>
                    <a:pt x="99758" y="1131938"/>
                  </a:lnTo>
                  <a:lnTo>
                    <a:pt x="99707" y="1134808"/>
                  </a:lnTo>
                  <a:lnTo>
                    <a:pt x="101117" y="1185608"/>
                  </a:lnTo>
                  <a:lnTo>
                    <a:pt x="104228" y="1223708"/>
                  </a:lnTo>
                  <a:lnTo>
                    <a:pt x="109067" y="1261808"/>
                  </a:lnTo>
                  <a:lnTo>
                    <a:pt x="115620" y="1312608"/>
                  </a:lnTo>
                  <a:lnTo>
                    <a:pt x="123875" y="1350708"/>
                  </a:lnTo>
                  <a:lnTo>
                    <a:pt x="133845" y="1388808"/>
                  </a:lnTo>
                  <a:lnTo>
                    <a:pt x="145529" y="1426908"/>
                  </a:lnTo>
                  <a:lnTo>
                    <a:pt x="158927" y="1465008"/>
                  </a:lnTo>
                  <a:lnTo>
                    <a:pt x="174015" y="1503108"/>
                  </a:lnTo>
                  <a:lnTo>
                    <a:pt x="190817" y="1541208"/>
                  </a:lnTo>
                  <a:lnTo>
                    <a:pt x="209321" y="1579308"/>
                  </a:lnTo>
                  <a:lnTo>
                    <a:pt x="229527" y="1604708"/>
                  </a:lnTo>
                  <a:lnTo>
                    <a:pt x="251434" y="1642808"/>
                  </a:lnTo>
                  <a:lnTo>
                    <a:pt x="275043" y="1668208"/>
                  </a:lnTo>
                  <a:lnTo>
                    <a:pt x="300342" y="1706308"/>
                  </a:lnTo>
                  <a:lnTo>
                    <a:pt x="327342" y="1731708"/>
                  </a:lnTo>
                  <a:lnTo>
                    <a:pt x="356031" y="1769808"/>
                  </a:lnTo>
                  <a:lnTo>
                    <a:pt x="386422" y="1795208"/>
                  </a:lnTo>
                  <a:lnTo>
                    <a:pt x="418490" y="1820608"/>
                  </a:lnTo>
                  <a:lnTo>
                    <a:pt x="452259" y="1846008"/>
                  </a:lnTo>
                  <a:lnTo>
                    <a:pt x="487705" y="1871408"/>
                  </a:lnTo>
                  <a:lnTo>
                    <a:pt x="524840" y="1896808"/>
                  </a:lnTo>
                  <a:lnTo>
                    <a:pt x="563664" y="1922208"/>
                  </a:lnTo>
                  <a:lnTo>
                    <a:pt x="604164" y="1947608"/>
                  </a:lnTo>
                  <a:lnTo>
                    <a:pt x="646353" y="1973008"/>
                  </a:lnTo>
                  <a:lnTo>
                    <a:pt x="690219" y="1998408"/>
                  </a:lnTo>
                  <a:lnTo>
                    <a:pt x="735761" y="2011108"/>
                  </a:lnTo>
                  <a:lnTo>
                    <a:pt x="782980" y="2036508"/>
                  </a:lnTo>
                  <a:lnTo>
                    <a:pt x="831875" y="2049208"/>
                  </a:lnTo>
                  <a:lnTo>
                    <a:pt x="882434" y="2074608"/>
                  </a:lnTo>
                  <a:lnTo>
                    <a:pt x="988580" y="2100008"/>
                  </a:lnTo>
                  <a:lnTo>
                    <a:pt x="1044155" y="2125408"/>
                  </a:lnTo>
                  <a:lnTo>
                    <a:pt x="1101407" y="2138108"/>
                  </a:lnTo>
                  <a:lnTo>
                    <a:pt x="1283119" y="2176208"/>
                  </a:lnTo>
                  <a:lnTo>
                    <a:pt x="1363764" y="2188908"/>
                  </a:lnTo>
                  <a:lnTo>
                    <a:pt x="1513916" y="2214308"/>
                  </a:lnTo>
                  <a:lnTo>
                    <a:pt x="1583410" y="2239708"/>
                  </a:lnTo>
                  <a:lnTo>
                    <a:pt x="1649183" y="2252408"/>
                  </a:lnTo>
                  <a:lnTo>
                    <a:pt x="1711223" y="2265108"/>
                  </a:lnTo>
                  <a:lnTo>
                    <a:pt x="1769541" y="2290508"/>
                  </a:lnTo>
                  <a:lnTo>
                    <a:pt x="1824113" y="2303208"/>
                  </a:lnTo>
                  <a:lnTo>
                    <a:pt x="1874951" y="2328608"/>
                  </a:lnTo>
                  <a:lnTo>
                    <a:pt x="1922056" y="2341308"/>
                  </a:lnTo>
                  <a:lnTo>
                    <a:pt x="1965401" y="2366708"/>
                  </a:lnTo>
                  <a:lnTo>
                    <a:pt x="2004999" y="2379408"/>
                  </a:lnTo>
                  <a:lnTo>
                    <a:pt x="2040851" y="2404808"/>
                  </a:lnTo>
                  <a:lnTo>
                    <a:pt x="2072932" y="2417508"/>
                  </a:lnTo>
                  <a:lnTo>
                    <a:pt x="2101265" y="2442908"/>
                  </a:lnTo>
                  <a:lnTo>
                    <a:pt x="2125827" y="2468308"/>
                  </a:lnTo>
                  <a:lnTo>
                    <a:pt x="2146617" y="2493708"/>
                  </a:lnTo>
                  <a:lnTo>
                    <a:pt x="2163648" y="2506408"/>
                  </a:lnTo>
                  <a:lnTo>
                    <a:pt x="2176894" y="2531808"/>
                  </a:lnTo>
                  <a:lnTo>
                    <a:pt x="2186355" y="2557208"/>
                  </a:lnTo>
                  <a:lnTo>
                    <a:pt x="2192032" y="2582608"/>
                  </a:lnTo>
                  <a:lnTo>
                    <a:pt x="2193671" y="2604541"/>
                  </a:lnTo>
                  <a:lnTo>
                    <a:pt x="2191753" y="2640647"/>
                  </a:lnTo>
                  <a:lnTo>
                    <a:pt x="2185212" y="2678849"/>
                  </a:lnTo>
                  <a:lnTo>
                    <a:pt x="2159038" y="2746972"/>
                  </a:lnTo>
                  <a:lnTo>
                    <a:pt x="2115413" y="2804185"/>
                  </a:lnTo>
                  <a:lnTo>
                    <a:pt x="2054352" y="2850654"/>
                  </a:lnTo>
                  <a:lnTo>
                    <a:pt x="2017268" y="2869895"/>
                  </a:lnTo>
                  <a:lnTo>
                    <a:pt x="1975815" y="2886519"/>
                  </a:lnTo>
                  <a:lnTo>
                    <a:pt x="1930006" y="2900527"/>
                  </a:lnTo>
                  <a:lnTo>
                    <a:pt x="1879828" y="2911945"/>
                  </a:lnTo>
                  <a:lnTo>
                    <a:pt x="1825294" y="2920784"/>
                  </a:lnTo>
                  <a:lnTo>
                    <a:pt x="1766392" y="2927083"/>
                  </a:lnTo>
                  <a:lnTo>
                    <a:pt x="1703120" y="2930842"/>
                  </a:lnTo>
                  <a:lnTo>
                    <a:pt x="1635480" y="2932099"/>
                  </a:lnTo>
                  <a:lnTo>
                    <a:pt x="1577517" y="2931261"/>
                  </a:lnTo>
                  <a:lnTo>
                    <a:pt x="1521510" y="2928709"/>
                  </a:lnTo>
                  <a:lnTo>
                    <a:pt x="1467523" y="2924365"/>
                  </a:lnTo>
                  <a:lnTo>
                    <a:pt x="1415605" y="2918180"/>
                  </a:lnTo>
                  <a:lnTo>
                    <a:pt x="1365821" y="2910078"/>
                  </a:lnTo>
                  <a:lnTo>
                    <a:pt x="1318221" y="2899994"/>
                  </a:lnTo>
                  <a:lnTo>
                    <a:pt x="1272895" y="2887840"/>
                  </a:lnTo>
                  <a:lnTo>
                    <a:pt x="1229868" y="2873578"/>
                  </a:lnTo>
                  <a:lnTo>
                    <a:pt x="1189228" y="2857131"/>
                  </a:lnTo>
                  <a:lnTo>
                    <a:pt x="1151013" y="2838424"/>
                  </a:lnTo>
                  <a:lnTo>
                    <a:pt x="1115288" y="2817393"/>
                  </a:lnTo>
                  <a:lnTo>
                    <a:pt x="1082128" y="2793962"/>
                  </a:lnTo>
                  <a:lnTo>
                    <a:pt x="1051572" y="2768079"/>
                  </a:lnTo>
                  <a:lnTo>
                    <a:pt x="1023708" y="2739682"/>
                  </a:lnTo>
                  <a:lnTo>
                    <a:pt x="998562" y="2708681"/>
                  </a:lnTo>
                  <a:lnTo>
                    <a:pt x="976223" y="2675026"/>
                  </a:lnTo>
                  <a:lnTo>
                    <a:pt x="956729" y="2638641"/>
                  </a:lnTo>
                  <a:lnTo>
                    <a:pt x="940155" y="2599461"/>
                  </a:lnTo>
                  <a:lnTo>
                    <a:pt x="926553" y="2557411"/>
                  </a:lnTo>
                  <a:lnTo>
                    <a:pt x="915974" y="2512441"/>
                  </a:lnTo>
                  <a:lnTo>
                    <a:pt x="908507" y="2464473"/>
                  </a:lnTo>
                  <a:lnTo>
                    <a:pt x="904189" y="2413444"/>
                  </a:lnTo>
                  <a:lnTo>
                    <a:pt x="0" y="2413444"/>
                  </a:lnTo>
                  <a:lnTo>
                    <a:pt x="63" y="2417508"/>
                  </a:lnTo>
                  <a:lnTo>
                    <a:pt x="0" y="2430208"/>
                  </a:lnTo>
                  <a:lnTo>
                    <a:pt x="889" y="2481008"/>
                  </a:lnTo>
                  <a:lnTo>
                    <a:pt x="3606" y="2531808"/>
                  </a:lnTo>
                  <a:lnTo>
                    <a:pt x="8128" y="2582608"/>
                  </a:lnTo>
                  <a:lnTo>
                    <a:pt x="14465" y="2646108"/>
                  </a:lnTo>
                  <a:lnTo>
                    <a:pt x="22606" y="2696908"/>
                  </a:lnTo>
                  <a:lnTo>
                    <a:pt x="32550" y="2747708"/>
                  </a:lnTo>
                  <a:lnTo>
                    <a:pt x="44310" y="2785808"/>
                  </a:lnTo>
                  <a:lnTo>
                    <a:pt x="57886" y="2836608"/>
                  </a:lnTo>
                  <a:lnTo>
                    <a:pt x="73253" y="2887408"/>
                  </a:lnTo>
                  <a:lnTo>
                    <a:pt x="90449" y="2925508"/>
                  </a:lnTo>
                  <a:lnTo>
                    <a:pt x="109435" y="2976308"/>
                  </a:lnTo>
                  <a:lnTo>
                    <a:pt x="130251" y="3014408"/>
                  </a:lnTo>
                  <a:lnTo>
                    <a:pt x="152857" y="3052508"/>
                  </a:lnTo>
                  <a:lnTo>
                    <a:pt x="177279" y="3090608"/>
                  </a:lnTo>
                  <a:lnTo>
                    <a:pt x="203517" y="3128708"/>
                  </a:lnTo>
                  <a:lnTo>
                    <a:pt x="231559" y="3166808"/>
                  </a:lnTo>
                  <a:lnTo>
                    <a:pt x="261416" y="3204908"/>
                  </a:lnTo>
                  <a:lnTo>
                    <a:pt x="293065" y="3243008"/>
                  </a:lnTo>
                  <a:lnTo>
                    <a:pt x="326542" y="3268408"/>
                  </a:lnTo>
                  <a:lnTo>
                    <a:pt x="361823" y="3306508"/>
                  </a:lnTo>
                  <a:lnTo>
                    <a:pt x="398907" y="3331908"/>
                  </a:lnTo>
                  <a:lnTo>
                    <a:pt x="429501" y="3357308"/>
                  </a:lnTo>
                  <a:lnTo>
                    <a:pt x="461479" y="3382708"/>
                  </a:lnTo>
                  <a:lnTo>
                    <a:pt x="494830" y="3408108"/>
                  </a:lnTo>
                  <a:lnTo>
                    <a:pt x="529551" y="3420808"/>
                  </a:lnTo>
                  <a:lnTo>
                    <a:pt x="565645" y="3446208"/>
                  </a:lnTo>
                  <a:lnTo>
                    <a:pt x="603084" y="3471608"/>
                  </a:lnTo>
                  <a:lnTo>
                    <a:pt x="641883" y="3484308"/>
                  </a:lnTo>
                  <a:lnTo>
                    <a:pt x="682015" y="3497008"/>
                  </a:lnTo>
                  <a:lnTo>
                    <a:pt x="723506" y="3522408"/>
                  </a:lnTo>
                  <a:lnTo>
                    <a:pt x="766318" y="3535108"/>
                  </a:lnTo>
                  <a:lnTo>
                    <a:pt x="855929" y="3560508"/>
                  </a:lnTo>
                  <a:lnTo>
                    <a:pt x="950810" y="3585908"/>
                  </a:lnTo>
                  <a:lnTo>
                    <a:pt x="1050899" y="3611308"/>
                  </a:lnTo>
                  <a:lnTo>
                    <a:pt x="1102893" y="3611308"/>
                  </a:lnTo>
                  <a:lnTo>
                    <a:pt x="1156169" y="3624008"/>
                  </a:lnTo>
                  <a:lnTo>
                    <a:pt x="1210729" y="3624008"/>
                  </a:lnTo>
                  <a:lnTo>
                    <a:pt x="1266558" y="3636708"/>
                  </a:lnTo>
                  <a:lnTo>
                    <a:pt x="1502549" y="3636708"/>
                  </a:lnTo>
                  <a:lnTo>
                    <a:pt x="1773770" y="3636708"/>
                  </a:lnTo>
                  <a:lnTo>
                    <a:pt x="1825980" y="3624008"/>
                  </a:lnTo>
                  <a:lnTo>
                    <a:pt x="1877453" y="3624008"/>
                  </a:lnTo>
                  <a:lnTo>
                    <a:pt x="1928177" y="3611308"/>
                  </a:lnTo>
                  <a:lnTo>
                    <a:pt x="1978139" y="3611308"/>
                  </a:lnTo>
                  <a:lnTo>
                    <a:pt x="2027301" y="3598608"/>
                  </a:lnTo>
                  <a:lnTo>
                    <a:pt x="2075662" y="3598608"/>
                  </a:lnTo>
                  <a:lnTo>
                    <a:pt x="2215654" y="3560508"/>
                  </a:lnTo>
                  <a:lnTo>
                    <a:pt x="2347620" y="3522408"/>
                  </a:lnTo>
                  <a:lnTo>
                    <a:pt x="2430869" y="3497008"/>
                  </a:lnTo>
                  <a:lnTo>
                    <a:pt x="2471013" y="3471608"/>
                  </a:lnTo>
                  <a:lnTo>
                    <a:pt x="2510142" y="3458908"/>
                  </a:lnTo>
                  <a:lnTo>
                    <a:pt x="2548229" y="3433508"/>
                  </a:lnTo>
                  <a:lnTo>
                    <a:pt x="2585262" y="3420808"/>
                  </a:lnTo>
                  <a:lnTo>
                    <a:pt x="2621229" y="3395408"/>
                  </a:lnTo>
                  <a:lnTo>
                    <a:pt x="2656090" y="3370008"/>
                  </a:lnTo>
                  <a:lnTo>
                    <a:pt x="2689834" y="3357308"/>
                  </a:lnTo>
                  <a:lnTo>
                    <a:pt x="2722448" y="3331908"/>
                  </a:lnTo>
                  <a:lnTo>
                    <a:pt x="2753893" y="3306508"/>
                  </a:lnTo>
                  <a:lnTo>
                    <a:pt x="2784170" y="3281108"/>
                  </a:lnTo>
                  <a:lnTo>
                    <a:pt x="2813240" y="3255708"/>
                  </a:lnTo>
                  <a:lnTo>
                    <a:pt x="2841091" y="3217608"/>
                  </a:lnTo>
                  <a:lnTo>
                    <a:pt x="2867710" y="3192208"/>
                  </a:lnTo>
                  <a:lnTo>
                    <a:pt x="2893060" y="3166808"/>
                  </a:lnTo>
                  <a:lnTo>
                    <a:pt x="2917139" y="3128708"/>
                  </a:lnTo>
                  <a:lnTo>
                    <a:pt x="2939910" y="3090608"/>
                  </a:lnTo>
                  <a:lnTo>
                    <a:pt x="2961373" y="3065208"/>
                  </a:lnTo>
                  <a:lnTo>
                    <a:pt x="2981477" y="3027108"/>
                  </a:lnTo>
                  <a:lnTo>
                    <a:pt x="3000222" y="2989008"/>
                  </a:lnTo>
                  <a:lnTo>
                    <a:pt x="3017596" y="2950908"/>
                  </a:lnTo>
                  <a:lnTo>
                    <a:pt x="3022917" y="2938208"/>
                  </a:lnTo>
                  <a:lnTo>
                    <a:pt x="3033560" y="2912808"/>
                  </a:lnTo>
                  <a:lnTo>
                    <a:pt x="3048101" y="2874708"/>
                  </a:lnTo>
                  <a:lnTo>
                    <a:pt x="3061195" y="2836608"/>
                  </a:lnTo>
                  <a:lnTo>
                    <a:pt x="3072828" y="2785808"/>
                  </a:lnTo>
                  <a:lnTo>
                    <a:pt x="3082975" y="2747708"/>
                  </a:lnTo>
                  <a:lnTo>
                    <a:pt x="3091611" y="2696908"/>
                  </a:lnTo>
                  <a:lnTo>
                    <a:pt x="3098736" y="2658808"/>
                  </a:lnTo>
                  <a:lnTo>
                    <a:pt x="3104299" y="2608008"/>
                  </a:lnTo>
                  <a:lnTo>
                    <a:pt x="3108312" y="2557208"/>
                  </a:lnTo>
                  <a:lnTo>
                    <a:pt x="3110725" y="2506408"/>
                  </a:lnTo>
                  <a:lnTo>
                    <a:pt x="3111538" y="2455608"/>
                  </a:lnTo>
                  <a:lnTo>
                    <a:pt x="3111512" y="2454706"/>
                  </a:lnTo>
                  <a:lnTo>
                    <a:pt x="3111538" y="245333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object 9"/>
            <p:cNvSpPr/>
            <p:nvPr/>
          </p:nvSpPr>
          <p:spPr>
            <a:xfrm>
              <a:off x="13810373" y="5467065"/>
              <a:ext cx="3190240" cy="3645535"/>
            </a:xfrm>
            <a:custGeom>
              <a:avLst/>
              <a:gdLst/>
              <a:ahLst/>
              <a:cxnLst/>
              <a:rect l="l" t="t" r="r" b="b"/>
              <a:pathLst>
                <a:path w="3190240" h="3645534">
                  <a:moveTo>
                    <a:pt x="3190240" y="1816100"/>
                  </a:moveTo>
                  <a:lnTo>
                    <a:pt x="3189592" y="1765312"/>
                  </a:lnTo>
                  <a:lnTo>
                    <a:pt x="3188131" y="1701812"/>
                  </a:lnTo>
                  <a:lnTo>
                    <a:pt x="3185858" y="1651012"/>
                  </a:lnTo>
                  <a:lnTo>
                    <a:pt x="3182759" y="1587512"/>
                  </a:lnTo>
                  <a:lnTo>
                    <a:pt x="3178848" y="1536712"/>
                  </a:lnTo>
                  <a:lnTo>
                    <a:pt x="3174123" y="1485912"/>
                  </a:lnTo>
                  <a:lnTo>
                    <a:pt x="3168586" y="1435112"/>
                  </a:lnTo>
                  <a:lnTo>
                    <a:pt x="3162236" y="1384312"/>
                  </a:lnTo>
                  <a:lnTo>
                    <a:pt x="3155073" y="1333512"/>
                  </a:lnTo>
                  <a:lnTo>
                    <a:pt x="3147085" y="1282712"/>
                  </a:lnTo>
                  <a:lnTo>
                    <a:pt x="3138297" y="1231900"/>
                  </a:lnTo>
                  <a:lnTo>
                    <a:pt x="3128683" y="1181112"/>
                  </a:lnTo>
                  <a:lnTo>
                    <a:pt x="3118256" y="1130312"/>
                  </a:lnTo>
                  <a:lnTo>
                    <a:pt x="3107004" y="1092212"/>
                  </a:lnTo>
                  <a:lnTo>
                    <a:pt x="3094952" y="1041412"/>
                  </a:lnTo>
                  <a:lnTo>
                    <a:pt x="3082086" y="1003312"/>
                  </a:lnTo>
                  <a:lnTo>
                    <a:pt x="3068396" y="952512"/>
                  </a:lnTo>
                  <a:lnTo>
                    <a:pt x="3053892" y="914412"/>
                  </a:lnTo>
                  <a:lnTo>
                    <a:pt x="3038576" y="876312"/>
                  </a:lnTo>
                  <a:lnTo>
                    <a:pt x="3022447" y="838212"/>
                  </a:lnTo>
                  <a:lnTo>
                    <a:pt x="3005493" y="800112"/>
                  </a:lnTo>
                  <a:lnTo>
                    <a:pt x="2987738" y="762012"/>
                  </a:lnTo>
                  <a:lnTo>
                    <a:pt x="2969158" y="723912"/>
                  </a:lnTo>
                  <a:lnTo>
                    <a:pt x="2949765" y="685812"/>
                  </a:lnTo>
                  <a:lnTo>
                    <a:pt x="2929559" y="647712"/>
                  </a:lnTo>
                  <a:lnTo>
                    <a:pt x="2908541" y="609612"/>
                  </a:lnTo>
                  <a:lnTo>
                    <a:pt x="2886710" y="584212"/>
                  </a:lnTo>
                  <a:lnTo>
                    <a:pt x="2864053" y="546112"/>
                  </a:lnTo>
                  <a:lnTo>
                    <a:pt x="2840596" y="520712"/>
                  </a:lnTo>
                  <a:lnTo>
                    <a:pt x="2816314" y="482612"/>
                  </a:lnTo>
                  <a:lnTo>
                    <a:pt x="2791218" y="457212"/>
                  </a:lnTo>
                  <a:lnTo>
                    <a:pt x="2765298" y="431812"/>
                  </a:lnTo>
                  <a:lnTo>
                    <a:pt x="2738577" y="393712"/>
                  </a:lnTo>
                  <a:lnTo>
                    <a:pt x="2711031" y="368312"/>
                  </a:lnTo>
                  <a:lnTo>
                    <a:pt x="2682684" y="342912"/>
                  </a:lnTo>
                  <a:lnTo>
                    <a:pt x="2653512" y="317512"/>
                  </a:lnTo>
                  <a:lnTo>
                    <a:pt x="2623528" y="292112"/>
                  </a:lnTo>
                  <a:lnTo>
                    <a:pt x="2592717" y="279412"/>
                  </a:lnTo>
                  <a:lnTo>
                    <a:pt x="2561107" y="254012"/>
                  </a:lnTo>
                  <a:lnTo>
                    <a:pt x="2528671" y="228612"/>
                  </a:lnTo>
                  <a:lnTo>
                    <a:pt x="2495435" y="203212"/>
                  </a:lnTo>
                  <a:lnTo>
                    <a:pt x="2426500" y="177800"/>
                  </a:lnTo>
                  <a:lnTo>
                    <a:pt x="2390800" y="152412"/>
                  </a:lnTo>
                  <a:lnTo>
                    <a:pt x="2316975" y="127012"/>
                  </a:lnTo>
                  <a:lnTo>
                    <a:pt x="2278837" y="101612"/>
                  </a:lnTo>
                  <a:lnTo>
                    <a:pt x="2247201" y="91503"/>
                  </a:lnTo>
                  <a:lnTo>
                    <a:pt x="2247201" y="1435100"/>
                  </a:lnTo>
                  <a:lnTo>
                    <a:pt x="924179" y="1435100"/>
                  </a:lnTo>
                  <a:lnTo>
                    <a:pt x="933754" y="1371612"/>
                  </a:lnTo>
                  <a:lnTo>
                    <a:pt x="945134" y="1308112"/>
                  </a:lnTo>
                  <a:lnTo>
                    <a:pt x="958316" y="1257312"/>
                  </a:lnTo>
                  <a:lnTo>
                    <a:pt x="962723" y="1242326"/>
                  </a:lnTo>
                  <a:lnTo>
                    <a:pt x="973289" y="1206512"/>
                  </a:lnTo>
                  <a:lnTo>
                    <a:pt x="984529" y="1172489"/>
                  </a:lnTo>
                  <a:lnTo>
                    <a:pt x="990079" y="1155712"/>
                  </a:lnTo>
                  <a:lnTo>
                    <a:pt x="999121" y="1137132"/>
                  </a:lnTo>
                  <a:lnTo>
                    <a:pt x="1008646" y="1117612"/>
                  </a:lnTo>
                  <a:lnTo>
                    <a:pt x="1020851" y="1087170"/>
                  </a:lnTo>
                  <a:lnTo>
                    <a:pt x="1029017" y="1066812"/>
                  </a:lnTo>
                  <a:lnTo>
                    <a:pt x="1041895" y="1044651"/>
                  </a:lnTo>
                  <a:lnTo>
                    <a:pt x="1051166" y="1028712"/>
                  </a:lnTo>
                  <a:lnTo>
                    <a:pt x="1060069" y="1014539"/>
                  </a:lnTo>
                  <a:lnTo>
                    <a:pt x="1075105" y="990612"/>
                  </a:lnTo>
                  <a:lnTo>
                    <a:pt x="1092466" y="964882"/>
                  </a:lnTo>
                  <a:lnTo>
                    <a:pt x="1100823" y="952512"/>
                  </a:lnTo>
                  <a:lnTo>
                    <a:pt x="1128318" y="914412"/>
                  </a:lnTo>
                  <a:lnTo>
                    <a:pt x="1157592" y="889012"/>
                  </a:lnTo>
                  <a:lnTo>
                    <a:pt x="1188631" y="863612"/>
                  </a:lnTo>
                  <a:lnTo>
                    <a:pt x="1221447" y="838212"/>
                  </a:lnTo>
                  <a:lnTo>
                    <a:pt x="1256017" y="812812"/>
                  </a:lnTo>
                  <a:lnTo>
                    <a:pt x="1292352" y="787412"/>
                  </a:lnTo>
                  <a:lnTo>
                    <a:pt x="1330439" y="774712"/>
                  </a:lnTo>
                  <a:lnTo>
                    <a:pt x="1370279" y="762012"/>
                  </a:lnTo>
                  <a:lnTo>
                    <a:pt x="1411871" y="749312"/>
                  </a:lnTo>
                  <a:lnTo>
                    <a:pt x="1455216" y="736612"/>
                  </a:lnTo>
                  <a:lnTo>
                    <a:pt x="1500301" y="736612"/>
                  </a:lnTo>
                  <a:lnTo>
                    <a:pt x="1547126" y="723912"/>
                  </a:lnTo>
                  <a:lnTo>
                    <a:pt x="1644205" y="723912"/>
                  </a:lnTo>
                  <a:lnTo>
                    <a:pt x="1690916" y="736612"/>
                  </a:lnTo>
                  <a:lnTo>
                    <a:pt x="1735810" y="736612"/>
                  </a:lnTo>
                  <a:lnTo>
                    <a:pt x="1778876" y="749312"/>
                  </a:lnTo>
                  <a:lnTo>
                    <a:pt x="1820125" y="762012"/>
                  </a:lnTo>
                  <a:lnTo>
                    <a:pt x="1859546" y="774712"/>
                  </a:lnTo>
                  <a:lnTo>
                    <a:pt x="1897138" y="787412"/>
                  </a:lnTo>
                  <a:lnTo>
                    <a:pt x="1932901" y="812812"/>
                  </a:lnTo>
                  <a:lnTo>
                    <a:pt x="1966836" y="838212"/>
                  </a:lnTo>
                  <a:lnTo>
                    <a:pt x="1998916" y="863612"/>
                  </a:lnTo>
                  <a:lnTo>
                    <a:pt x="2029167" y="889012"/>
                  </a:lnTo>
                  <a:lnTo>
                    <a:pt x="2084108" y="952512"/>
                  </a:lnTo>
                  <a:lnTo>
                    <a:pt x="2108809" y="990612"/>
                  </a:lnTo>
                  <a:lnTo>
                    <a:pt x="2131657" y="1028712"/>
                  </a:lnTo>
                  <a:lnTo>
                    <a:pt x="2152637" y="1066812"/>
                  </a:lnTo>
                  <a:lnTo>
                    <a:pt x="2171763" y="1117612"/>
                  </a:lnTo>
                  <a:lnTo>
                    <a:pt x="2189022" y="1155712"/>
                  </a:lnTo>
                  <a:lnTo>
                    <a:pt x="2204402" y="1206512"/>
                  </a:lnTo>
                  <a:lnTo>
                    <a:pt x="2217928" y="1257312"/>
                  </a:lnTo>
                  <a:lnTo>
                    <a:pt x="2229561" y="1308112"/>
                  </a:lnTo>
                  <a:lnTo>
                    <a:pt x="2239327" y="1371612"/>
                  </a:lnTo>
                  <a:lnTo>
                    <a:pt x="2247201" y="1435100"/>
                  </a:lnTo>
                  <a:lnTo>
                    <a:pt x="2247201" y="91503"/>
                  </a:lnTo>
                  <a:lnTo>
                    <a:pt x="2159546" y="63512"/>
                  </a:lnTo>
                  <a:lnTo>
                    <a:pt x="2118144" y="63500"/>
                  </a:lnTo>
                  <a:lnTo>
                    <a:pt x="1989061" y="25412"/>
                  </a:lnTo>
                  <a:lnTo>
                    <a:pt x="1944408" y="25400"/>
                  </a:lnTo>
                  <a:lnTo>
                    <a:pt x="1898942" y="12712"/>
                  </a:lnTo>
                  <a:lnTo>
                    <a:pt x="1805546" y="12700"/>
                  </a:lnTo>
                  <a:lnTo>
                    <a:pt x="1757629" y="12"/>
                  </a:lnTo>
                  <a:lnTo>
                    <a:pt x="1503718" y="0"/>
                  </a:lnTo>
                  <a:lnTo>
                    <a:pt x="1452473" y="12700"/>
                  </a:lnTo>
                  <a:lnTo>
                    <a:pt x="1352473" y="12700"/>
                  </a:lnTo>
                  <a:lnTo>
                    <a:pt x="1303870" y="25400"/>
                  </a:lnTo>
                  <a:lnTo>
                    <a:pt x="1256080" y="25400"/>
                  </a:lnTo>
                  <a:lnTo>
                    <a:pt x="1209217" y="38100"/>
                  </a:lnTo>
                  <a:lnTo>
                    <a:pt x="1163231" y="38100"/>
                  </a:lnTo>
                  <a:lnTo>
                    <a:pt x="1073937" y="63500"/>
                  </a:lnTo>
                  <a:lnTo>
                    <a:pt x="946658" y="101600"/>
                  </a:lnTo>
                  <a:lnTo>
                    <a:pt x="866254" y="127000"/>
                  </a:lnTo>
                  <a:lnTo>
                    <a:pt x="827392" y="152400"/>
                  </a:lnTo>
                  <a:lnTo>
                    <a:pt x="789406" y="165100"/>
                  </a:lnTo>
                  <a:lnTo>
                    <a:pt x="752322" y="190500"/>
                  </a:lnTo>
                  <a:lnTo>
                    <a:pt x="716114" y="203200"/>
                  </a:lnTo>
                  <a:lnTo>
                    <a:pt x="680808" y="228600"/>
                  </a:lnTo>
                  <a:lnTo>
                    <a:pt x="612851" y="266700"/>
                  </a:lnTo>
                  <a:lnTo>
                    <a:pt x="580212" y="292100"/>
                  </a:lnTo>
                  <a:lnTo>
                    <a:pt x="548474" y="317500"/>
                  </a:lnTo>
                  <a:lnTo>
                    <a:pt x="517613" y="342900"/>
                  </a:lnTo>
                  <a:lnTo>
                    <a:pt x="487641" y="368300"/>
                  </a:lnTo>
                  <a:lnTo>
                    <a:pt x="458571" y="393700"/>
                  </a:lnTo>
                  <a:lnTo>
                    <a:pt x="430390" y="431800"/>
                  </a:lnTo>
                  <a:lnTo>
                    <a:pt x="403098" y="457200"/>
                  </a:lnTo>
                  <a:lnTo>
                    <a:pt x="376707" y="482600"/>
                  </a:lnTo>
                  <a:lnTo>
                    <a:pt x="351193" y="520700"/>
                  </a:lnTo>
                  <a:lnTo>
                    <a:pt x="326580" y="546100"/>
                  </a:lnTo>
                  <a:lnTo>
                    <a:pt x="302856" y="584200"/>
                  </a:lnTo>
                  <a:lnTo>
                    <a:pt x="280035" y="622300"/>
                  </a:lnTo>
                  <a:lnTo>
                    <a:pt x="258089" y="647700"/>
                  </a:lnTo>
                  <a:lnTo>
                    <a:pt x="237045" y="685800"/>
                  </a:lnTo>
                  <a:lnTo>
                    <a:pt x="216903" y="723900"/>
                  </a:lnTo>
                  <a:lnTo>
                    <a:pt x="197650" y="762000"/>
                  </a:lnTo>
                  <a:lnTo>
                    <a:pt x="179285" y="800100"/>
                  </a:lnTo>
                  <a:lnTo>
                    <a:pt x="161810" y="850900"/>
                  </a:lnTo>
                  <a:lnTo>
                    <a:pt x="145237" y="889000"/>
                  </a:lnTo>
                  <a:lnTo>
                    <a:pt x="129565" y="927100"/>
                  </a:lnTo>
                  <a:lnTo>
                    <a:pt x="114769" y="977900"/>
                  </a:lnTo>
                  <a:lnTo>
                    <a:pt x="109702" y="991793"/>
                  </a:lnTo>
                  <a:lnTo>
                    <a:pt x="100876" y="1016012"/>
                  </a:lnTo>
                  <a:lnTo>
                    <a:pt x="91198" y="1053807"/>
                  </a:lnTo>
                  <a:lnTo>
                    <a:pt x="87884" y="1066800"/>
                  </a:lnTo>
                  <a:lnTo>
                    <a:pt x="75780" y="1104900"/>
                  </a:lnTo>
                  <a:lnTo>
                    <a:pt x="64579" y="1155700"/>
                  </a:lnTo>
                  <a:lnTo>
                    <a:pt x="54267" y="1206500"/>
                  </a:lnTo>
                  <a:lnTo>
                    <a:pt x="44856" y="1257300"/>
                  </a:lnTo>
                  <a:lnTo>
                    <a:pt x="36334" y="1308100"/>
                  </a:lnTo>
                  <a:lnTo>
                    <a:pt x="28714" y="1358900"/>
                  </a:lnTo>
                  <a:lnTo>
                    <a:pt x="21983" y="1409700"/>
                  </a:lnTo>
                  <a:lnTo>
                    <a:pt x="16154" y="1460500"/>
                  </a:lnTo>
                  <a:lnTo>
                    <a:pt x="11214" y="1511300"/>
                  </a:lnTo>
                  <a:lnTo>
                    <a:pt x="7175" y="1574800"/>
                  </a:lnTo>
                  <a:lnTo>
                    <a:pt x="4038" y="1625600"/>
                  </a:lnTo>
                  <a:lnTo>
                    <a:pt x="1790" y="1689100"/>
                  </a:lnTo>
                  <a:lnTo>
                    <a:pt x="444" y="1739900"/>
                  </a:lnTo>
                  <a:lnTo>
                    <a:pt x="431" y="1740052"/>
                  </a:lnTo>
                  <a:lnTo>
                    <a:pt x="0" y="1803412"/>
                  </a:lnTo>
                  <a:lnTo>
                    <a:pt x="38" y="1809026"/>
                  </a:lnTo>
                  <a:lnTo>
                    <a:pt x="38" y="1816100"/>
                  </a:lnTo>
                  <a:lnTo>
                    <a:pt x="419" y="1866811"/>
                  </a:lnTo>
                  <a:lnTo>
                    <a:pt x="1714" y="1917712"/>
                  </a:lnTo>
                  <a:lnTo>
                    <a:pt x="3860" y="1981212"/>
                  </a:lnTo>
                  <a:lnTo>
                    <a:pt x="6858" y="2032012"/>
                  </a:lnTo>
                  <a:lnTo>
                    <a:pt x="10718" y="2082812"/>
                  </a:lnTo>
                  <a:lnTo>
                    <a:pt x="15443" y="2133612"/>
                  </a:lnTo>
                  <a:lnTo>
                    <a:pt x="21018" y="2197112"/>
                  </a:lnTo>
                  <a:lnTo>
                    <a:pt x="27444" y="2247912"/>
                  </a:lnTo>
                  <a:lnTo>
                    <a:pt x="34747" y="2298712"/>
                  </a:lnTo>
                  <a:lnTo>
                    <a:pt x="42887" y="2349512"/>
                  </a:lnTo>
                  <a:lnTo>
                    <a:pt x="51892" y="2387612"/>
                  </a:lnTo>
                  <a:lnTo>
                    <a:pt x="61760" y="2438412"/>
                  </a:lnTo>
                  <a:lnTo>
                    <a:pt x="72478" y="2489212"/>
                  </a:lnTo>
                  <a:lnTo>
                    <a:pt x="84061" y="2540012"/>
                  </a:lnTo>
                  <a:lnTo>
                    <a:pt x="88112" y="2552446"/>
                  </a:lnTo>
                  <a:lnTo>
                    <a:pt x="96494" y="2578100"/>
                  </a:lnTo>
                  <a:lnTo>
                    <a:pt x="106311" y="2615615"/>
                  </a:lnTo>
                  <a:lnTo>
                    <a:pt x="109791" y="2628912"/>
                  </a:lnTo>
                  <a:lnTo>
                    <a:pt x="123952" y="2667012"/>
                  </a:lnTo>
                  <a:lnTo>
                    <a:pt x="138963" y="2705112"/>
                  </a:lnTo>
                  <a:lnTo>
                    <a:pt x="154825" y="2755912"/>
                  </a:lnTo>
                  <a:lnTo>
                    <a:pt x="171551" y="2794012"/>
                  </a:lnTo>
                  <a:lnTo>
                    <a:pt x="189141" y="2832112"/>
                  </a:lnTo>
                  <a:lnTo>
                    <a:pt x="207581" y="2870212"/>
                  </a:lnTo>
                  <a:lnTo>
                    <a:pt x="226872" y="2908300"/>
                  </a:lnTo>
                  <a:lnTo>
                    <a:pt x="247027" y="2946400"/>
                  </a:lnTo>
                  <a:lnTo>
                    <a:pt x="268046" y="2984512"/>
                  </a:lnTo>
                  <a:lnTo>
                    <a:pt x="280606" y="3006382"/>
                  </a:lnTo>
                  <a:lnTo>
                    <a:pt x="289915" y="3022600"/>
                  </a:lnTo>
                  <a:lnTo>
                    <a:pt x="292303" y="3025279"/>
                  </a:lnTo>
                  <a:lnTo>
                    <a:pt x="312648" y="3048012"/>
                  </a:lnTo>
                  <a:lnTo>
                    <a:pt x="327253" y="3071596"/>
                  </a:lnTo>
                  <a:lnTo>
                    <a:pt x="336232" y="3086100"/>
                  </a:lnTo>
                  <a:lnTo>
                    <a:pt x="337159" y="3087065"/>
                  </a:lnTo>
                  <a:lnTo>
                    <a:pt x="360680" y="3111512"/>
                  </a:lnTo>
                  <a:lnTo>
                    <a:pt x="377482" y="3136811"/>
                  </a:lnTo>
                  <a:lnTo>
                    <a:pt x="385978" y="3149600"/>
                  </a:lnTo>
                  <a:lnTo>
                    <a:pt x="412140" y="3175012"/>
                  </a:lnTo>
                  <a:lnTo>
                    <a:pt x="420001" y="3186087"/>
                  </a:lnTo>
                  <a:lnTo>
                    <a:pt x="439166" y="3213112"/>
                  </a:lnTo>
                  <a:lnTo>
                    <a:pt x="467042" y="3238512"/>
                  </a:lnTo>
                  <a:lnTo>
                    <a:pt x="495769" y="3263912"/>
                  </a:lnTo>
                  <a:lnTo>
                    <a:pt x="525360" y="3289312"/>
                  </a:lnTo>
                  <a:lnTo>
                    <a:pt x="555815" y="3314712"/>
                  </a:lnTo>
                  <a:lnTo>
                    <a:pt x="587121" y="3340112"/>
                  </a:lnTo>
                  <a:lnTo>
                    <a:pt x="619277" y="3365512"/>
                  </a:lnTo>
                  <a:lnTo>
                    <a:pt x="652297" y="3390912"/>
                  </a:lnTo>
                  <a:lnTo>
                    <a:pt x="686181" y="3403612"/>
                  </a:lnTo>
                  <a:lnTo>
                    <a:pt x="720915" y="3429012"/>
                  </a:lnTo>
                  <a:lnTo>
                    <a:pt x="756500" y="3454412"/>
                  </a:lnTo>
                  <a:lnTo>
                    <a:pt x="792962" y="3467112"/>
                  </a:lnTo>
                  <a:lnTo>
                    <a:pt x="830262" y="3492512"/>
                  </a:lnTo>
                  <a:lnTo>
                    <a:pt x="868426" y="3505212"/>
                  </a:lnTo>
                  <a:lnTo>
                    <a:pt x="947331" y="3530612"/>
                  </a:lnTo>
                  <a:lnTo>
                    <a:pt x="988072" y="3556012"/>
                  </a:lnTo>
                  <a:lnTo>
                    <a:pt x="1072121" y="3581412"/>
                  </a:lnTo>
                  <a:lnTo>
                    <a:pt x="1115428" y="3581412"/>
                  </a:lnTo>
                  <a:lnTo>
                    <a:pt x="1250505" y="3619512"/>
                  </a:lnTo>
                  <a:lnTo>
                    <a:pt x="1297241" y="3619512"/>
                  </a:lnTo>
                  <a:lnTo>
                    <a:pt x="1344841" y="3632212"/>
                  </a:lnTo>
                  <a:lnTo>
                    <a:pt x="1393304" y="3632212"/>
                  </a:lnTo>
                  <a:lnTo>
                    <a:pt x="1442605" y="3644912"/>
                  </a:lnTo>
                  <a:lnTo>
                    <a:pt x="1817090" y="3644912"/>
                  </a:lnTo>
                  <a:lnTo>
                    <a:pt x="1869630" y="3632212"/>
                  </a:lnTo>
                  <a:lnTo>
                    <a:pt x="1921065" y="3632212"/>
                  </a:lnTo>
                  <a:lnTo>
                    <a:pt x="2020633" y="3606812"/>
                  </a:lnTo>
                  <a:lnTo>
                    <a:pt x="2068779" y="3606812"/>
                  </a:lnTo>
                  <a:lnTo>
                    <a:pt x="2206752" y="3568712"/>
                  </a:lnTo>
                  <a:lnTo>
                    <a:pt x="2250605" y="3556012"/>
                  </a:lnTo>
                  <a:lnTo>
                    <a:pt x="2293391" y="3530612"/>
                  </a:lnTo>
                  <a:lnTo>
                    <a:pt x="2335136" y="3517912"/>
                  </a:lnTo>
                  <a:lnTo>
                    <a:pt x="2375839" y="3492512"/>
                  </a:lnTo>
                  <a:lnTo>
                    <a:pt x="2415502" y="3479812"/>
                  </a:lnTo>
                  <a:lnTo>
                    <a:pt x="2454135" y="3454412"/>
                  </a:lnTo>
                  <a:lnTo>
                    <a:pt x="2491752" y="3441712"/>
                  </a:lnTo>
                  <a:lnTo>
                    <a:pt x="2528341" y="3416312"/>
                  </a:lnTo>
                  <a:lnTo>
                    <a:pt x="2563914" y="3390912"/>
                  </a:lnTo>
                  <a:lnTo>
                    <a:pt x="2598496" y="3365512"/>
                  </a:lnTo>
                  <a:lnTo>
                    <a:pt x="2632062" y="3340112"/>
                  </a:lnTo>
                  <a:lnTo>
                    <a:pt x="2664650" y="3314712"/>
                  </a:lnTo>
                  <a:lnTo>
                    <a:pt x="2696248" y="3289312"/>
                  </a:lnTo>
                  <a:lnTo>
                    <a:pt x="2726880" y="3251212"/>
                  </a:lnTo>
                  <a:lnTo>
                    <a:pt x="2756522" y="3225812"/>
                  </a:lnTo>
                  <a:lnTo>
                    <a:pt x="2785211" y="3187712"/>
                  </a:lnTo>
                  <a:lnTo>
                    <a:pt x="2812935" y="3162312"/>
                  </a:lnTo>
                  <a:lnTo>
                    <a:pt x="2839707" y="3124212"/>
                  </a:lnTo>
                  <a:lnTo>
                    <a:pt x="2865539" y="3086112"/>
                  </a:lnTo>
                  <a:lnTo>
                    <a:pt x="2890418" y="3060712"/>
                  </a:lnTo>
                  <a:lnTo>
                    <a:pt x="2914383" y="3022612"/>
                  </a:lnTo>
                  <a:lnTo>
                    <a:pt x="2937408" y="2984512"/>
                  </a:lnTo>
                  <a:lnTo>
                    <a:pt x="2959519" y="2946412"/>
                  </a:lnTo>
                  <a:lnTo>
                    <a:pt x="2980715" y="2895612"/>
                  </a:lnTo>
                  <a:lnTo>
                    <a:pt x="2994241" y="2870212"/>
                  </a:lnTo>
                  <a:lnTo>
                    <a:pt x="3001010" y="2857512"/>
                  </a:lnTo>
                  <a:lnTo>
                    <a:pt x="3020403" y="2819412"/>
                  </a:lnTo>
                  <a:lnTo>
                    <a:pt x="3038894" y="2768612"/>
                  </a:lnTo>
                  <a:lnTo>
                    <a:pt x="3056509" y="2730512"/>
                  </a:lnTo>
                  <a:lnTo>
                    <a:pt x="3073235" y="2679712"/>
                  </a:lnTo>
                  <a:lnTo>
                    <a:pt x="3089097" y="2641612"/>
                  </a:lnTo>
                  <a:lnTo>
                    <a:pt x="3104083" y="2590812"/>
                  </a:lnTo>
                  <a:lnTo>
                    <a:pt x="3118218" y="2540012"/>
                  </a:lnTo>
                  <a:lnTo>
                    <a:pt x="3131489" y="2489212"/>
                  </a:lnTo>
                  <a:lnTo>
                    <a:pt x="2479941" y="2489200"/>
                  </a:lnTo>
                  <a:lnTo>
                    <a:pt x="2429878" y="2501900"/>
                  </a:lnTo>
                  <a:lnTo>
                    <a:pt x="2382253" y="2501900"/>
                  </a:lnTo>
                  <a:lnTo>
                    <a:pt x="2337054" y="2514600"/>
                  </a:lnTo>
                  <a:lnTo>
                    <a:pt x="2294305" y="2540000"/>
                  </a:lnTo>
                  <a:lnTo>
                    <a:pt x="2253996" y="2552700"/>
                  </a:lnTo>
                  <a:lnTo>
                    <a:pt x="2216124" y="2590800"/>
                  </a:lnTo>
                  <a:lnTo>
                    <a:pt x="2180704" y="2616200"/>
                  </a:lnTo>
                  <a:lnTo>
                    <a:pt x="2140458" y="2654300"/>
                  </a:lnTo>
                  <a:lnTo>
                    <a:pt x="2099538" y="2692400"/>
                  </a:lnTo>
                  <a:lnTo>
                    <a:pt x="2057933" y="2717800"/>
                  </a:lnTo>
                  <a:lnTo>
                    <a:pt x="2015680" y="2755900"/>
                  </a:lnTo>
                  <a:lnTo>
                    <a:pt x="1972792" y="2781300"/>
                  </a:lnTo>
                  <a:lnTo>
                    <a:pt x="1929295" y="2794000"/>
                  </a:lnTo>
                  <a:lnTo>
                    <a:pt x="1885188" y="2819400"/>
                  </a:lnTo>
                  <a:lnTo>
                    <a:pt x="1703184" y="2870200"/>
                  </a:lnTo>
                  <a:lnTo>
                    <a:pt x="1512798" y="2870200"/>
                  </a:lnTo>
                  <a:lnTo>
                    <a:pt x="1467358" y="2857512"/>
                  </a:lnTo>
                  <a:lnTo>
                    <a:pt x="1423695" y="2857500"/>
                  </a:lnTo>
                  <a:lnTo>
                    <a:pt x="1381798" y="2844812"/>
                  </a:lnTo>
                  <a:lnTo>
                    <a:pt x="1341666" y="2832112"/>
                  </a:lnTo>
                  <a:lnTo>
                    <a:pt x="1303312" y="2819412"/>
                  </a:lnTo>
                  <a:lnTo>
                    <a:pt x="1266723" y="2794012"/>
                  </a:lnTo>
                  <a:lnTo>
                    <a:pt x="1231900" y="2781312"/>
                  </a:lnTo>
                  <a:lnTo>
                    <a:pt x="1198854" y="2755912"/>
                  </a:lnTo>
                  <a:lnTo>
                    <a:pt x="1167587" y="2730512"/>
                  </a:lnTo>
                  <a:lnTo>
                    <a:pt x="1138085" y="2705112"/>
                  </a:lnTo>
                  <a:lnTo>
                    <a:pt x="1110348" y="2667012"/>
                  </a:lnTo>
                  <a:lnTo>
                    <a:pt x="1084376" y="2641612"/>
                  </a:lnTo>
                  <a:lnTo>
                    <a:pt x="1060183" y="2603512"/>
                  </a:lnTo>
                  <a:lnTo>
                    <a:pt x="1037767" y="2565412"/>
                  </a:lnTo>
                  <a:lnTo>
                    <a:pt x="1017117" y="2527312"/>
                  </a:lnTo>
                  <a:lnTo>
                    <a:pt x="998232" y="2489212"/>
                  </a:lnTo>
                  <a:lnTo>
                    <a:pt x="981125" y="2438412"/>
                  </a:lnTo>
                  <a:lnTo>
                    <a:pt x="965784" y="2387612"/>
                  </a:lnTo>
                  <a:lnTo>
                    <a:pt x="952207" y="2349512"/>
                  </a:lnTo>
                  <a:lnTo>
                    <a:pt x="940409" y="2286012"/>
                  </a:lnTo>
                  <a:lnTo>
                    <a:pt x="930376" y="2235212"/>
                  </a:lnTo>
                  <a:lnTo>
                    <a:pt x="922121" y="2184412"/>
                  </a:lnTo>
                  <a:lnTo>
                    <a:pt x="915631" y="2120912"/>
                  </a:lnTo>
                  <a:lnTo>
                    <a:pt x="910920" y="2057412"/>
                  </a:lnTo>
                  <a:lnTo>
                    <a:pt x="3184690" y="2057412"/>
                  </a:lnTo>
                  <a:lnTo>
                    <a:pt x="3187306" y="1993912"/>
                  </a:lnTo>
                  <a:lnTo>
                    <a:pt x="3189097" y="1943112"/>
                  </a:lnTo>
                  <a:lnTo>
                    <a:pt x="3190075" y="1879612"/>
                  </a:lnTo>
                  <a:lnTo>
                    <a:pt x="3190240" y="181611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object 11"/>
            <p:cNvSpPr/>
            <p:nvPr/>
          </p:nvSpPr>
          <p:spPr>
            <a:xfrm>
              <a:off x="7943705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10" y="456980"/>
                  </a:lnTo>
                  <a:lnTo>
                    <a:pt x="235201" y="452793"/>
                  </a:lnTo>
                  <a:lnTo>
                    <a:pt x="275579" y="439366"/>
                  </a:lnTo>
                  <a:lnTo>
                    <a:pt x="313045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1" name="object 12"/>
            <p:cNvSpPr/>
            <p:nvPr/>
          </p:nvSpPr>
          <p:spPr>
            <a:xfrm>
              <a:off x="8405429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6" y="3304"/>
                  </a:lnTo>
                  <a:lnTo>
                    <a:pt x="137931" y="13219"/>
                  </a:lnTo>
                  <a:lnTo>
                    <a:pt x="111514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36" y="114352"/>
                  </a:lnTo>
                  <a:lnTo>
                    <a:pt x="155067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0" y="163750"/>
                  </a:lnTo>
                  <a:lnTo>
                    <a:pt x="258358" y="185805"/>
                  </a:lnTo>
                  <a:lnTo>
                    <a:pt x="258358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6" y="119249"/>
                  </a:lnTo>
                  <a:lnTo>
                    <a:pt x="318368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2" name="object 13"/>
            <p:cNvSpPr/>
            <p:nvPr/>
          </p:nvSpPr>
          <p:spPr>
            <a:xfrm>
              <a:off x="8856804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20" y="456980"/>
                  </a:lnTo>
                  <a:lnTo>
                    <a:pt x="235205" y="452793"/>
                  </a:lnTo>
                  <a:lnTo>
                    <a:pt x="275580" y="439366"/>
                  </a:lnTo>
                  <a:lnTo>
                    <a:pt x="313046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3" name="object 14"/>
            <p:cNvSpPr/>
            <p:nvPr/>
          </p:nvSpPr>
          <p:spPr>
            <a:xfrm>
              <a:off x="9318522" y="9736691"/>
              <a:ext cx="672465" cy="638175"/>
            </a:xfrm>
            <a:custGeom>
              <a:avLst/>
              <a:gdLst/>
              <a:ahLst/>
              <a:cxnLst/>
              <a:rect l="l" t="t" r="r" b="b"/>
              <a:pathLst>
                <a:path w="672465" h="638175">
                  <a:moveTo>
                    <a:pt x="291858" y="34264"/>
                  </a:moveTo>
                  <a:lnTo>
                    <a:pt x="271653" y="19596"/>
                  </a:lnTo>
                  <a:lnTo>
                    <a:pt x="249783" y="9004"/>
                  </a:lnTo>
                  <a:lnTo>
                    <a:pt x="226250" y="2463"/>
                  </a:lnTo>
                  <a:lnTo>
                    <a:pt x="201041" y="0"/>
                  </a:lnTo>
                  <a:lnTo>
                    <a:pt x="167919" y="3302"/>
                  </a:lnTo>
                  <a:lnTo>
                    <a:pt x="138137" y="13220"/>
                  </a:lnTo>
                  <a:lnTo>
                    <a:pt x="111683" y="29743"/>
                  </a:lnTo>
                  <a:lnTo>
                    <a:pt x="88569" y="52895"/>
                  </a:lnTo>
                  <a:lnTo>
                    <a:pt x="86766" y="52895"/>
                  </a:lnTo>
                  <a:lnTo>
                    <a:pt x="86766" y="5588"/>
                  </a:lnTo>
                  <a:lnTo>
                    <a:pt x="0" y="5588"/>
                  </a:lnTo>
                  <a:lnTo>
                    <a:pt x="0" y="451815"/>
                  </a:lnTo>
                  <a:lnTo>
                    <a:pt x="86766" y="451815"/>
                  </a:lnTo>
                  <a:lnTo>
                    <a:pt x="86766" y="182791"/>
                  </a:lnTo>
                  <a:lnTo>
                    <a:pt x="88798" y="159956"/>
                  </a:lnTo>
                  <a:lnTo>
                    <a:pt x="114287" y="111772"/>
                  </a:lnTo>
                  <a:lnTo>
                    <a:pt x="155308" y="90792"/>
                  </a:lnTo>
                  <a:lnTo>
                    <a:pt x="171373" y="89395"/>
                  </a:lnTo>
                  <a:lnTo>
                    <a:pt x="186042" y="90792"/>
                  </a:lnTo>
                  <a:lnTo>
                    <a:pt x="200456" y="94996"/>
                  </a:lnTo>
                  <a:lnTo>
                    <a:pt x="214604" y="101993"/>
                  </a:lnTo>
                  <a:lnTo>
                    <a:pt x="228485" y="111798"/>
                  </a:lnTo>
                  <a:lnTo>
                    <a:pt x="291858" y="34264"/>
                  </a:lnTo>
                  <a:close/>
                </a:path>
                <a:path w="672465" h="638175">
                  <a:moveTo>
                    <a:pt x="672287" y="5588"/>
                  </a:moveTo>
                  <a:lnTo>
                    <a:pt x="585533" y="5588"/>
                  </a:lnTo>
                  <a:lnTo>
                    <a:pt x="585533" y="52882"/>
                  </a:lnTo>
                  <a:lnTo>
                    <a:pt x="585533" y="229146"/>
                  </a:lnTo>
                  <a:lnTo>
                    <a:pt x="584898" y="272503"/>
                  </a:lnTo>
                  <a:lnTo>
                    <a:pt x="577507" y="318439"/>
                  </a:lnTo>
                  <a:lnTo>
                    <a:pt x="550633" y="350431"/>
                  </a:lnTo>
                  <a:lnTo>
                    <a:pt x="512318" y="366852"/>
                  </a:lnTo>
                  <a:lnTo>
                    <a:pt x="500138" y="367614"/>
                  </a:lnTo>
                  <a:lnTo>
                    <a:pt x="487946" y="366852"/>
                  </a:lnTo>
                  <a:lnTo>
                    <a:pt x="449262" y="350431"/>
                  </a:lnTo>
                  <a:lnTo>
                    <a:pt x="422135" y="318439"/>
                  </a:lnTo>
                  <a:lnTo>
                    <a:pt x="414743" y="272503"/>
                  </a:lnTo>
                  <a:lnTo>
                    <a:pt x="413918" y="228981"/>
                  </a:lnTo>
                  <a:lnTo>
                    <a:pt x="414121" y="205041"/>
                  </a:lnTo>
                  <a:lnTo>
                    <a:pt x="417245" y="156679"/>
                  </a:lnTo>
                  <a:lnTo>
                    <a:pt x="435940" y="117881"/>
                  </a:lnTo>
                  <a:lnTo>
                    <a:pt x="476808" y="92519"/>
                  </a:lnTo>
                  <a:lnTo>
                    <a:pt x="500138" y="89382"/>
                  </a:lnTo>
                  <a:lnTo>
                    <a:pt x="512318" y="90385"/>
                  </a:lnTo>
                  <a:lnTo>
                    <a:pt x="550633" y="106019"/>
                  </a:lnTo>
                  <a:lnTo>
                    <a:pt x="577507" y="138341"/>
                  </a:lnTo>
                  <a:lnTo>
                    <a:pt x="584898" y="184924"/>
                  </a:lnTo>
                  <a:lnTo>
                    <a:pt x="585533" y="229146"/>
                  </a:lnTo>
                  <a:lnTo>
                    <a:pt x="585533" y="52882"/>
                  </a:lnTo>
                  <a:lnTo>
                    <a:pt x="560920" y="29743"/>
                  </a:lnTo>
                  <a:lnTo>
                    <a:pt x="534136" y="13220"/>
                  </a:lnTo>
                  <a:lnTo>
                    <a:pt x="505167" y="3302"/>
                  </a:lnTo>
                  <a:lnTo>
                    <a:pt x="474014" y="0"/>
                  </a:lnTo>
                  <a:lnTo>
                    <a:pt x="453898" y="1371"/>
                  </a:lnTo>
                  <a:lnTo>
                    <a:pt x="404126" y="16687"/>
                  </a:lnTo>
                  <a:lnTo>
                    <a:pt x="368160" y="44107"/>
                  </a:lnTo>
                  <a:lnTo>
                    <a:pt x="344944" y="78295"/>
                  </a:lnTo>
                  <a:lnTo>
                    <a:pt x="331609" y="126771"/>
                  </a:lnTo>
                  <a:lnTo>
                    <a:pt x="327660" y="187655"/>
                  </a:lnTo>
                  <a:lnTo>
                    <a:pt x="327177" y="229146"/>
                  </a:lnTo>
                  <a:lnTo>
                    <a:pt x="327660" y="269519"/>
                  </a:lnTo>
                  <a:lnTo>
                    <a:pt x="331609" y="329323"/>
                  </a:lnTo>
                  <a:lnTo>
                    <a:pt x="344944" y="377939"/>
                  </a:lnTo>
                  <a:lnTo>
                    <a:pt x="368160" y="411861"/>
                  </a:lnTo>
                  <a:lnTo>
                    <a:pt x="404126" y="438492"/>
                  </a:lnTo>
                  <a:lnTo>
                    <a:pt x="453898" y="455498"/>
                  </a:lnTo>
                  <a:lnTo>
                    <a:pt x="474014" y="456984"/>
                  </a:lnTo>
                  <a:lnTo>
                    <a:pt x="506730" y="453110"/>
                  </a:lnTo>
                  <a:lnTo>
                    <a:pt x="536219" y="443191"/>
                  </a:lnTo>
                  <a:lnTo>
                    <a:pt x="562483" y="427240"/>
                  </a:lnTo>
                  <a:lnTo>
                    <a:pt x="585533" y="405244"/>
                  </a:lnTo>
                  <a:lnTo>
                    <a:pt x="585444" y="451929"/>
                  </a:lnTo>
                  <a:lnTo>
                    <a:pt x="578231" y="491807"/>
                  </a:lnTo>
                  <a:lnTo>
                    <a:pt x="543445" y="533831"/>
                  </a:lnTo>
                  <a:lnTo>
                    <a:pt x="486498" y="548170"/>
                  </a:lnTo>
                  <a:lnTo>
                    <a:pt x="474738" y="547001"/>
                  </a:lnTo>
                  <a:lnTo>
                    <a:pt x="430225" y="528853"/>
                  </a:lnTo>
                  <a:lnTo>
                    <a:pt x="402450" y="507555"/>
                  </a:lnTo>
                  <a:lnTo>
                    <a:pt x="335038" y="562889"/>
                  </a:lnTo>
                  <a:lnTo>
                    <a:pt x="367626" y="594906"/>
                  </a:lnTo>
                  <a:lnTo>
                    <a:pt x="403440" y="618032"/>
                  </a:lnTo>
                  <a:lnTo>
                    <a:pt x="442480" y="632244"/>
                  </a:lnTo>
                  <a:lnTo>
                    <a:pt x="484733" y="637552"/>
                  </a:lnTo>
                  <a:lnTo>
                    <a:pt x="521639" y="634517"/>
                  </a:lnTo>
                  <a:lnTo>
                    <a:pt x="587349" y="610222"/>
                  </a:lnTo>
                  <a:lnTo>
                    <a:pt x="640080" y="561987"/>
                  </a:lnTo>
                  <a:lnTo>
                    <a:pt x="647192" y="548170"/>
                  </a:lnTo>
                  <a:lnTo>
                    <a:pt x="657415" y="528345"/>
                  </a:lnTo>
                  <a:lnTo>
                    <a:pt x="668147" y="488048"/>
                  </a:lnTo>
                  <a:lnTo>
                    <a:pt x="672287" y="441071"/>
                  </a:lnTo>
                  <a:lnTo>
                    <a:pt x="672287" y="405244"/>
                  </a:lnTo>
                  <a:lnTo>
                    <a:pt x="672287" y="367614"/>
                  </a:lnTo>
                  <a:lnTo>
                    <a:pt x="672287" y="89382"/>
                  </a:lnTo>
                  <a:lnTo>
                    <a:pt x="672287" y="52882"/>
                  </a:lnTo>
                  <a:lnTo>
                    <a:pt x="672287" y="558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15"/>
            <p:cNvSpPr/>
            <p:nvPr/>
          </p:nvSpPr>
          <p:spPr>
            <a:xfrm>
              <a:off x="10097921" y="9556567"/>
              <a:ext cx="545465" cy="637540"/>
            </a:xfrm>
            <a:custGeom>
              <a:avLst/>
              <a:gdLst/>
              <a:ahLst/>
              <a:cxnLst/>
              <a:rect l="l" t="t" r="r" b="b"/>
              <a:pathLst>
                <a:path w="545465" h="637540">
                  <a:moveTo>
                    <a:pt x="109562" y="185724"/>
                  </a:moveTo>
                  <a:lnTo>
                    <a:pt x="22796" y="185724"/>
                  </a:lnTo>
                  <a:lnTo>
                    <a:pt x="22796" y="631952"/>
                  </a:lnTo>
                  <a:lnTo>
                    <a:pt x="109562" y="631952"/>
                  </a:lnTo>
                  <a:lnTo>
                    <a:pt x="109562" y="185724"/>
                  </a:lnTo>
                  <a:close/>
                </a:path>
                <a:path w="545465" h="637540">
                  <a:moveTo>
                    <a:pt x="192519" y="0"/>
                  </a:moveTo>
                  <a:lnTo>
                    <a:pt x="78168" y="0"/>
                  </a:lnTo>
                  <a:lnTo>
                    <a:pt x="0" y="128066"/>
                  </a:lnTo>
                  <a:lnTo>
                    <a:pt x="71513" y="128066"/>
                  </a:lnTo>
                  <a:lnTo>
                    <a:pt x="192519" y="0"/>
                  </a:lnTo>
                  <a:close/>
                </a:path>
                <a:path w="545465" h="637540">
                  <a:moveTo>
                    <a:pt x="545033" y="327152"/>
                  </a:moveTo>
                  <a:lnTo>
                    <a:pt x="541629" y="289331"/>
                  </a:lnTo>
                  <a:lnTo>
                    <a:pt x="534250" y="264350"/>
                  </a:lnTo>
                  <a:lnTo>
                    <a:pt x="532244" y="257517"/>
                  </a:lnTo>
                  <a:lnTo>
                    <a:pt x="495528" y="211950"/>
                  </a:lnTo>
                  <a:lnTo>
                    <a:pt x="438632" y="187655"/>
                  </a:lnTo>
                  <a:lnTo>
                    <a:pt x="365315" y="180124"/>
                  </a:lnTo>
                  <a:lnTo>
                    <a:pt x="319989" y="183553"/>
                  </a:lnTo>
                  <a:lnTo>
                    <a:pt x="280543" y="195516"/>
                  </a:lnTo>
                  <a:lnTo>
                    <a:pt x="246964" y="216039"/>
                  </a:lnTo>
                  <a:lnTo>
                    <a:pt x="219278" y="245122"/>
                  </a:lnTo>
                  <a:lnTo>
                    <a:pt x="287553" y="298919"/>
                  </a:lnTo>
                  <a:lnTo>
                    <a:pt x="293700" y="289890"/>
                  </a:lnTo>
                  <a:lnTo>
                    <a:pt x="300888" y="282282"/>
                  </a:lnTo>
                  <a:lnTo>
                    <a:pt x="340550" y="266077"/>
                  </a:lnTo>
                  <a:lnTo>
                    <a:pt x="369595" y="264350"/>
                  </a:lnTo>
                  <a:lnTo>
                    <a:pt x="408711" y="267296"/>
                  </a:lnTo>
                  <a:lnTo>
                    <a:pt x="436537" y="277863"/>
                  </a:lnTo>
                  <a:lnTo>
                    <a:pt x="453047" y="296024"/>
                  </a:lnTo>
                  <a:lnTo>
                    <a:pt x="458266" y="321805"/>
                  </a:lnTo>
                  <a:lnTo>
                    <a:pt x="458266" y="368896"/>
                  </a:lnTo>
                  <a:lnTo>
                    <a:pt x="458266" y="442760"/>
                  </a:lnTo>
                  <a:lnTo>
                    <a:pt x="458266" y="475018"/>
                  </a:lnTo>
                  <a:lnTo>
                    <a:pt x="456996" y="497928"/>
                  </a:lnTo>
                  <a:lnTo>
                    <a:pt x="437832" y="539559"/>
                  </a:lnTo>
                  <a:lnTo>
                    <a:pt x="385991" y="552386"/>
                  </a:lnTo>
                  <a:lnTo>
                    <a:pt x="360680" y="552894"/>
                  </a:lnTo>
                  <a:lnTo>
                    <a:pt x="340525" y="551789"/>
                  </a:lnTo>
                  <a:lnTo>
                    <a:pt x="298526" y="535254"/>
                  </a:lnTo>
                  <a:lnTo>
                    <a:pt x="278930" y="496531"/>
                  </a:lnTo>
                  <a:lnTo>
                    <a:pt x="283298" y="473646"/>
                  </a:lnTo>
                  <a:lnTo>
                    <a:pt x="297256" y="457060"/>
                  </a:lnTo>
                  <a:lnTo>
                    <a:pt x="320827" y="446760"/>
                  </a:lnTo>
                  <a:lnTo>
                    <a:pt x="354012" y="442760"/>
                  </a:lnTo>
                  <a:lnTo>
                    <a:pt x="458266" y="442760"/>
                  </a:lnTo>
                  <a:lnTo>
                    <a:pt x="458266" y="368896"/>
                  </a:lnTo>
                  <a:lnTo>
                    <a:pt x="337997" y="368896"/>
                  </a:lnTo>
                  <a:lnTo>
                    <a:pt x="305536" y="371640"/>
                  </a:lnTo>
                  <a:lnTo>
                    <a:pt x="253085" y="390982"/>
                  </a:lnTo>
                  <a:lnTo>
                    <a:pt x="217462" y="427278"/>
                  </a:lnTo>
                  <a:lnTo>
                    <a:pt x="199567" y="473913"/>
                  </a:lnTo>
                  <a:lnTo>
                    <a:pt x="197332" y="500862"/>
                  </a:lnTo>
                  <a:lnTo>
                    <a:pt x="199910" y="528980"/>
                  </a:lnTo>
                  <a:lnTo>
                    <a:pt x="220510" y="577342"/>
                  </a:lnTo>
                  <a:lnTo>
                    <a:pt x="260172" y="614540"/>
                  </a:lnTo>
                  <a:lnTo>
                    <a:pt x="315950" y="634314"/>
                  </a:lnTo>
                  <a:lnTo>
                    <a:pt x="350075" y="637120"/>
                  </a:lnTo>
                  <a:lnTo>
                    <a:pt x="370928" y="636409"/>
                  </a:lnTo>
                  <a:lnTo>
                    <a:pt x="419163" y="625932"/>
                  </a:lnTo>
                  <a:lnTo>
                    <a:pt x="449745" y="603059"/>
                  </a:lnTo>
                  <a:lnTo>
                    <a:pt x="456628" y="592416"/>
                  </a:lnTo>
                  <a:lnTo>
                    <a:pt x="458266" y="592416"/>
                  </a:lnTo>
                  <a:lnTo>
                    <a:pt x="458266" y="631939"/>
                  </a:lnTo>
                  <a:lnTo>
                    <a:pt x="545033" y="631939"/>
                  </a:lnTo>
                  <a:lnTo>
                    <a:pt x="545033" y="592416"/>
                  </a:lnTo>
                  <a:lnTo>
                    <a:pt x="545033" y="552894"/>
                  </a:lnTo>
                  <a:lnTo>
                    <a:pt x="545033" y="442760"/>
                  </a:lnTo>
                  <a:lnTo>
                    <a:pt x="545033" y="3271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" name="object 16"/>
            <p:cNvSpPr/>
            <p:nvPr/>
          </p:nvSpPr>
          <p:spPr>
            <a:xfrm>
              <a:off x="10965026" y="9736689"/>
              <a:ext cx="345440" cy="632460"/>
            </a:xfrm>
            <a:custGeom>
              <a:avLst/>
              <a:gdLst/>
              <a:ahLst/>
              <a:cxnLst/>
              <a:rect l="l" t="t" r="r" b="b"/>
              <a:pathLst>
                <a:path w="345440" h="632459">
                  <a:moveTo>
                    <a:pt x="345128" y="404375"/>
                  </a:moveTo>
                  <a:lnTo>
                    <a:pt x="258367" y="404375"/>
                  </a:lnTo>
                  <a:lnTo>
                    <a:pt x="258367" y="632378"/>
                  </a:lnTo>
                  <a:lnTo>
                    <a:pt x="345128" y="632378"/>
                  </a:lnTo>
                  <a:lnTo>
                    <a:pt x="345128" y="404375"/>
                  </a:lnTo>
                  <a:close/>
                </a:path>
                <a:path w="345440" h="632459">
                  <a:moveTo>
                    <a:pt x="146862" y="0"/>
                  </a:moveTo>
                  <a:lnTo>
                    <a:pt x="78112" y="15609"/>
                  </a:lnTo>
                  <a:lnTo>
                    <a:pt x="30792" y="58155"/>
                  </a:lnTo>
                  <a:lnTo>
                    <a:pt x="10733" y="97277"/>
                  </a:lnTo>
                  <a:lnTo>
                    <a:pt x="1768" y="159478"/>
                  </a:lnTo>
                  <a:lnTo>
                    <a:pt x="0" y="229134"/>
                  </a:lnTo>
                  <a:lnTo>
                    <a:pt x="428" y="264728"/>
                  </a:lnTo>
                  <a:lnTo>
                    <a:pt x="3978" y="322540"/>
                  </a:lnTo>
                  <a:lnTo>
                    <a:pt x="15909" y="373845"/>
                  </a:lnTo>
                  <a:lnTo>
                    <a:pt x="41162" y="411157"/>
                  </a:lnTo>
                  <a:lnTo>
                    <a:pt x="79461" y="440206"/>
                  </a:lnTo>
                  <a:lnTo>
                    <a:pt x="127826" y="455604"/>
                  </a:lnTo>
                  <a:lnTo>
                    <a:pt x="146862" y="456980"/>
                  </a:lnTo>
                  <a:lnTo>
                    <a:pt x="163011" y="456046"/>
                  </a:lnTo>
                  <a:lnTo>
                    <a:pt x="208033" y="442017"/>
                  </a:lnTo>
                  <a:lnTo>
                    <a:pt x="246174" y="415709"/>
                  </a:lnTo>
                  <a:lnTo>
                    <a:pt x="258367" y="404375"/>
                  </a:lnTo>
                  <a:lnTo>
                    <a:pt x="345128" y="404375"/>
                  </a:lnTo>
                  <a:lnTo>
                    <a:pt x="345128" y="367601"/>
                  </a:lnTo>
                  <a:lnTo>
                    <a:pt x="172977" y="367601"/>
                  </a:lnTo>
                  <a:lnTo>
                    <a:pt x="158474" y="366847"/>
                  </a:lnTo>
                  <a:lnTo>
                    <a:pt x="117553" y="348839"/>
                  </a:lnTo>
                  <a:lnTo>
                    <a:pt x="96042" y="313201"/>
                  </a:lnTo>
                  <a:lnTo>
                    <a:pt x="88168" y="266585"/>
                  </a:lnTo>
                  <a:lnTo>
                    <a:pt x="86761" y="228966"/>
                  </a:lnTo>
                  <a:lnTo>
                    <a:pt x="86916" y="215847"/>
                  </a:lnTo>
                  <a:lnTo>
                    <a:pt x="89262" y="176947"/>
                  </a:lnTo>
                  <a:lnTo>
                    <a:pt x="99659" y="132079"/>
                  </a:lnTo>
                  <a:lnTo>
                    <a:pt x="125910" y="100164"/>
                  </a:lnTo>
                  <a:lnTo>
                    <a:pt x="172977" y="89389"/>
                  </a:lnTo>
                  <a:lnTo>
                    <a:pt x="345128" y="89389"/>
                  </a:lnTo>
                  <a:lnTo>
                    <a:pt x="345128" y="52008"/>
                  </a:lnTo>
                  <a:lnTo>
                    <a:pt x="258367" y="52008"/>
                  </a:lnTo>
                  <a:lnTo>
                    <a:pt x="235325" y="30067"/>
                  </a:lnTo>
                  <a:lnTo>
                    <a:pt x="209062" y="14083"/>
                  </a:lnTo>
                  <a:lnTo>
                    <a:pt x="179575" y="4059"/>
                  </a:lnTo>
                  <a:lnTo>
                    <a:pt x="146862" y="0"/>
                  </a:lnTo>
                  <a:close/>
                </a:path>
                <a:path w="345440" h="632459">
                  <a:moveTo>
                    <a:pt x="345128" y="89389"/>
                  </a:moveTo>
                  <a:lnTo>
                    <a:pt x="172977" y="89389"/>
                  </a:lnTo>
                  <a:lnTo>
                    <a:pt x="187578" y="90169"/>
                  </a:lnTo>
                  <a:lnTo>
                    <a:pt x="200566" y="92510"/>
                  </a:lnTo>
                  <a:lnTo>
                    <a:pt x="236815" y="116343"/>
                  </a:lnTo>
                  <a:lnTo>
                    <a:pt x="253473" y="155812"/>
                  </a:lnTo>
                  <a:lnTo>
                    <a:pt x="258160" y="203798"/>
                  </a:lnTo>
                  <a:lnTo>
                    <a:pt x="258308" y="215847"/>
                  </a:lnTo>
                  <a:lnTo>
                    <a:pt x="258305" y="241777"/>
                  </a:lnTo>
                  <a:lnTo>
                    <a:pt x="255894" y="288801"/>
                  </a:lnTo>
                  <a:lnTo>
                    <a:pt x="242255" y="331528"/>
                  </a:lnTo>
                  <a:lnTo>
                    <a:pt x="211942" y="360325"/>
                  </a:lnTo>
                  <a:lnTo>
                    <a:pt x="172977" y="367601"/>
                  </a:lnTo>
                  <a:lnTo>
                    <a:pt x="345128" y="367601"/>
                  </a:lnTo>
                  <a:lnTo>
                    <a:pt x="345128" y="89389"/>
                  </a:lnTo>
                  <a:close/>
                </a:path>
                <a:path w="345440" h="632459">
                  <a:moveTo>
                    <a:pt x="345128" y="5591"/>
                  </a:moveTo>
                  <a:lnTo>
                    <a:pt x="258367" y="5591"/>
                  </a:lnTo>
                  <a:lnTo>
                    <a:pt x="258367" y="52008"/>
                  </a:lnTo>
                  <a:lnTo>
                    <a:pt x="345128" y="52008"/>
                  </a:lnTo>
                  <a:lnTo>
                    <a:pt x="345128" y="559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" name="object 17"/>
            <p:cNvSpPr/>
            <p:nvPr/>
          </p:nvSpPr>
          <p:spPr>
            <a:xfrm>
              <a:off x="11437476" y="9742278"/>
              <a:ext cx="345440" cy="451484"/>
            </a:xfrm>
            <a:custGeom>
              <a:avLst/>
              <a:gdLst/>
              <a:ahLst/>
              <a:cxnLst/>
              <a:rect l="l" t="t" r="r" b="b"/>
              <a:pathLst>
                <a:path w="345440" h="451484">
                  <a:moveTo>
                    <a:pt x="345130" y="0"/>
                  </a:moveTo>
                  <a:lnTo>
                    <a:pt x="258369" y="0"/>
                  </a:lnTo>
                  <a:lnTo>
                    <a:pt x="258369" y="266023"/>
                  </a:lnTo>
                  <a:lnTo>
                    <a:pt x="256859" y="287381"/>
                  </a:lnTo>
                  <a:lnTo>
                    <a:pt x="234212" y="336607"/>
                  </a:lnTo>
                  <a:lnTo>
                    <a:pt x="190864" y="360423"/>
                  </a:lnTo>
                  <a:lnTo>
                    <a:pt x="172989" y="362009"/>
                  </a:lnTo>
                  <a:lnTo>
                    <a:pt x="155078" y="360423"/>
                  </a:lnTo>
                  <a:lnTo>
                    <a:pt x="111347" y="336607"/>
                  </a:lnTo>
                  <a:lnTo>
                    <a:pt x="88295" y="287381"/>
                  </a:lnTo>
                  <a:lnTo>
                    <a:pt x="86761" y="266023"/>
                  </a:lnTo>
                  <a:lnTo>
                    <a:pt x="86761" y="0"/>
                  </a:lnTo>
                  <a:lnTo>
                    <a:pt x="0" y="0"/>
                  </a:lnTo>
                  <a:lnTo>
                    <a:pt x="0" y="296922"/>
                  </a:lnTo>
                  <a:lnTo>
                    <a:pt x="3302" y="332375"/>
                  </a:lnTo>
                  <a:lnTo>
                    <a:pt x="27227" y="389448"/>
                  </a:lnTo>
                  <a:lnTo>
                    <a:pt x="70131" y="428386"/>
                  </a:lnTo>
                  <a:lnTo>
                    <a:pt x="118601" y="448546"/>
                  </a:lnTo>
                  <a:lnTo>
                    <a:pt x="144791" y="451389"/>
                  </a:lnTo>
                  <a:lnTo>
                    <a:pt x="177687" y="448085"/>
                  </a:lnTo>
                  <a:lnTo>
                    <a:pt x="207301" y="438172"/>
                  </a:lnTo>
                  <a:lnTo>
                    <a:pt x="233638" y="421651"/>
                  </a:lnTo>
                  <a:lnTo>
                    <a:pt x="256704" y="398521"/>
                  </a:lnTo>
                  <a:lnTo>
                    <a:pt x="258369" y="398521"/>
                  </a:lnTo>
                  <a:lnTo>
                    <a:pt x="258369" y="446227"/>
                  </a:lnTo>
                  <a:lnTo>
                    <a:pt x="345130" y="446227"/>
                  </a:lnTo>
                  <a:lnTo>
                    <a:pt x="3451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" name="object 18"/>
            <p:cNvSpPr/>
            <p:nvPr/>
          </p:nvSpPr>
          <p:spPr>
            <a:xfrm>
              <a:off x="11888882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51" y="0"/>
                  </a:moveTo>
                  <a:lnTo>
                    <a:pt x="131481" y="6533"/>
                  </a:lnTo>
                  <a:lnTo>
                    <a:pt x="85219" y="26866"/>
                  </a:lnTo>
                  <a:lnTo>
                    <a:pt x="45726" y="63517"/>
                  </a:lnTo>
                  <a:lnTo>
                    <a:pt x="24921" y="98773"/>
                  </a:lnTo>
                  <a:lnTo>
                    <a:pt x="9130" y="143267"/>
                  </a:lnTo>
                  <a:lnTo>
                    <a:pt x="1013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4" y="362890"/>
                  </a:lnTo>
                  <a:lnTo>
                    <a:pt x="50188" y="397716"/>
                  </a:lnTo>
                  <a:lnTo>
                    <a:pt x="85673" y="427299"/>
                  </a:lnTo>
                  <a:lnTo>
                    <a:pt x="93662" y="431620"/>
                  </a:lnTo>
                  <a:lnTo>
                    <a:pt x="101414" y="436106"/>
                  </a:lnTo>
                  <a:lnTo>
                    <a:pt x="141628" y="451180"/>
                  </a:lnTo>
                  <a:lnTo>
                    <a:pt x="191910" y="456980"/>
                  </a:lnTo>
                  <a:lnTo>
                    <a:pt x="235193" y="452793"/>
                  </a:lnTo>
                  <a:lnTo>
                    <a:pt x="275566" y="439366"/>
                  </a:lnTo>
                  <a:lnTo>
                    <a:pt x="313031" y="416700"/>
                  </a:lnTo>
                  <a:lnTo>
                    <a:pt x="347591" y="384794"/>
                  </a:lnTo>
                  <a:lnTo>
                    <a:pt x="333946" y="372763"/>
                  </a:lnTo>
                  <a:lnTo>
                    <a:pt x="190088" y="372763"/>
                  </a:lnTo>
                  <a:lnTo>
                    <a:pt x="168472" y="370988"/>
                  </a:lnTo>
                  <a:lnTo>
                    <a:pt x="131809" y="356790"/>
                  </a:lnTo>
                  <a:lnTo>
                    <a:pt x="103634" y="328775"/>
                  </a:lnTo>
                  <a:lnTo>
                    <a:pt x="88627" y="287910"/>
                  </a:lnTo>
                  <a:lnTo>
                    <a:pt x="86751" y="262630"/>
                  </a:lnTo>
                  <a:lnTo>
                    <a:pt x="356303" y="262630"/>
                  </a:lnTo>
                  <a:lnTo>
                    <a:pt x="356303" y="188769"/>
                  </a:lnTo>
                  <a:lnTo>
                    <a:pt x="86751" y="188769"/>
                  </a:lnTo>
                  <a:lnTo>
                    <a:pt x="89383" y="164221"/>
                  </a:lnTo>
                  <a:lnTo>
                    <a:pt x="102949" y="124696"/>
                  </a:lnTo>
                  <a:lnTo>
                    <a:pt x="142466" y="90598"/>
                  </a:lnTo>
                  <a:lnTo>
                    <a:pt x="178151" y="84227"/>
                  </a:lnTo>
                  <a:lnTo>
                    <a:pt x="329509" y="84227"/>
                  </a:lnTo>
                  <a:lnTo>
                    <a:pt x="326251" y="77827"/>
                  </a:lnTo>
                  <a:lnTo>
                    <a:pt x="303435" y="50312"/>
                  </a:lnTo>
                  <a:lnTo>
                    <a:pt x="276407" y="28621"/>
                  </a:lnTo>
                  <a:lnTo>
                    <a:pt x="246514" y="13007"/>
                  </a:lnTo>
                  <a:lnTo>
                    <a:pt x="213760" y="3467"/>
                  </a:lnTo>
                  <a:lnTo>
                    <a:pt x="178151" y="0"/>
                  </a:lnTo>
                  <a:close/>
                </a:path>
                <a:path w="356869" h="457200">
                  <a:moveTo>
                    <a:pt x="284661" y="329309"/>
                  </a:moveTo>
                  <a:lnTo>
                    <a:pt x="263130" y="348317"/>
                  </a:lnTo>
                  <a:lnTo>
                    <a:pt x="240190" y="361897"/>
                  </a:lnTo>
                  <a:lnTo>
                    <a:pt x="215842" y="370046"/>
                  </a:lnTo>
                  <a:lnTo>
                    <a:pt x="190088" y="372763"/>
                  </a:lnTo>
                  <a:lnTo>
                    <a:pt x="333946" y="372763"/>
                  </a:lnTo>
                  <a:lnTo>
                    <a:pt x="284661" y="329309"/>
                  </a:lnTo>
                  <a:close/>
                </a:path>
                <a:path w="356869" h="457200">
                  <a:moveTo>
                    <a:pt x="329509" y="84227"/>
                  </a:moveTo>
                  <a:lnTo>
                    <a:pt x="178151" y="84227"/>
                  </a:lnTo>
                  <a:lnTo>
                    <a:pt x="196878" y="85820"/>
                  </a:lnTo>
                  <a:lnTo>
                    <a:pt x="213828" y="90598"/>
                  </a:lnTo>
                  <a:lnTo>
                    <a:pt x="253659" y="124696"/>
                  </a:lnTo>
                  <a:lnTo>
                    <a:pt x="267221" y="164221"/>
                  </a:lnTo>
                  <a:lnTo>
                    <a:pt x="269541" y="188769"/>
                  </a:lnTo>
                  <a:lnTo>
                    <a:pt x="356303" y="188769"/>
                  </a:lnTo>
                  <a:lnTo>
                    <a:pt x="352682" y="147059"/>
                  </a:lnTo>
                  <a:lnTo>
                    <a:pt x="342666" y="110077"/>
                  </a:lnTo>
                  <a:lnTo>
                    <a:pt x="32950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8" name="object 19"/>
            <p:cNvSpPr/>
            <p:nvPr/>
          </p:nvSpPr>
          <p:spPr>
            <a:xfrm>
              <a:off x="12561675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9" name="object 20"/>
            <p:cNvSpPr/>
            <p:nvPr/>
          </p:nvSpPr>
          <p:spPr>
            <a:xfrm>
              <a:off x="13013049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35" y="0"/>
                  </a:moveTo>
                  <a:lnTo>
                    <a:pt x="133072" y="4842"/>
                  </a:lnTo>
                  <a:lnTo>
                    <a:pt x="97023" y="17538"/>
                  </a:lnTo>
                  <a:lnTo>
                    <a:pt x="56908" y="46485"/>
                  </a:lnTo>
                  <a:lnTo>
                    <a:pt x="26035" y="85629"/>
                  </a:lnTo>
                  <a:lnTo>
                    <a:pt x="6330" y="140755"/>
                  </a:lnTo>
                  <a:lnTo>
                    <a:pt x="701" y="195075"/>
                  </a:lnTo>
                  <a:lnTo>
                    <a:pt x="0" y="228286"/>
                  </a:lnTo>
                  <a:lnTo>
                    <a:pt x="702" y="261442"/>
                  </a:lnTo>
                  <a:lnTo>
                    <a:pt x="6325" y="315178"/>
                  </a:lnTo>
                  <a:lnTo>
                    <a:pt x="17848" y="353627"/>
                  </a:lnTo>
                  <a:lnTo>
                    <a:pt x="47045" y="399809"/>
                  </a:lnTo>
                  <a:lnTo>
                    <a:pt x="81848" y="428992"/>
                  </a:lnTo>
                  <a:lnTo>
                    <a:pt x="133100" y="451717"/>
                  </a:lnTo>
                  <a:lnTo>
                    <a:pt x="178162" y="456991"/>
                  </a:lnTo>
                  <a:lnTo>
                    <a:pt x="202535" y="455453"/>
                  </a:lnTo>
                  <a:lnTo>
                    <a:pt x="243956" y="445781"/>
                  </a:lnTo>
                  <a:lnTo>
                    <a:pt x="283076" y="424340"/>
                  </a:lnTo>
                  <a:lnTo>
                    <a:pt x="288870" y="419149"/>
                  </a:lnTo>
                  <a:lnTo>
                    <a:pt x="294680" y="414401"/>
                  </a:lnTo>
                  <a:lnTo>
                    <a:pt x="321246" y="385652"/>
                  </a:lnTo>
                  <a:lnTo>
                    <a:pt x="332648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10" y="352969"/>
                  </a:lnTo>
                  <a:lnTo>
                    <a:pt x="98347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59" y="122163"/>
                  </a:lnTo>
                  <a:lnTo>
                    <a:pt x="146855" y="94483"/>
                  </a:lnTo>
                  <a:lnTo>
                    <a:pt x="178162" y="89389"/>
                  </a:lnTo>
                  <a:lnTo>
                    <a:pt x="333168" y="89389"/>
                  </a:lnTo>
                  <a:lnTo>
                    <a:pt x="331406" y="85883"/>
                  </a:lnTo>
                  <a:lnTo>
                    <a:pt x="321343" y="71024"/>
                  </a:lnTo>
                  <a:lnTo>
                    <a:pt x="309414" y="57610"/>
                  </a:lnTo>
                  <a:lnTo>
                    <a:pt x="299988" y="46731"/>
                  </a:lnTo>
                  <a:lnTo>
                    <a:pt x="261091" y="17632"/>
                  </a:lnTo>
                  <a:lnTo>
                    <a:pt x="224552" y="4842"/>
                  </a:lnTo>
                  <a:lnTo>
                    <a:pt x="202514" y="1424"/>
                  </a:lnTo>
                  <a:lnTo>
                    <a:pt x="178235" y="0"/>
                  </a:lnTo>
                  <a:close/>
                </a:path>
                <a:path w="356869" h="457200">
                  <a:moveTo>
                    <a:pt x="333168" y="89389"/>
                  </a:moveTo>
                  <a:lnTo>
                    <a:pt x="178162" y="89389"/>
                  </a:lnTo>
                  <a:lnTo>
                    <a:pt x="189686" y="89955"/>
                  </a:lnTo>
                  <a:lnTo>
                    <a:pt x="200483" y="91652"/>
                  </a:lnTo>
                  <a:lnTo>
                    <a:pt x="236380" y="108687"/>
                  </a:lnTo>
                  <a:lnTo>
                    <a:pt x="259012" y="139425"/>
                  </a:lnTo>
                  <a:lnTo>
                    <a:pt x="268508" y="187736"/>
                  </a:lnTo>
                  <a:lnTo>
                    <a:pt x="269552" y="229144"/>
                  </a:lnTo>
                  <a:lnTo>
                    <a:pt x="269291" y="250497"/>
                  </a:lnTo>
                  <a:lnTo>
                    <a:pt x="265384" y="296441"/>
                  </a:lnTo>
                  <a:lnTo>
                    <a:pt x="248275" y="335267"/>
                  </a:lnTo>
                  <a:lnTo>
                    <a:pt x="210553" y="362271"/>
                  </a:lnTo>
                  <a:lnTo>
                    <a:pt x="178162" y="367611"/>
                  </a:lnTo>
                  <a:lnTo>
                    <a:pt x="332648" y="367611"/>
                  </a:lnTo>
                  <a:lnTo>
                    <a:pt x="350456" y="315178"/>
                  </a:lnTo>
                  <a:lnTo>
                    <a:pt x="355663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7" y="165841"/>
                  </a:lnTo>
                  <a:lnTo>
                    <a:pt x="350478" y="140904"/>
                  </a:lnTo>
                  <a:lnTo>
                    <a:pt x="345937" y="119943"/>
                  </a:lnTo>
                  <a:lnTo>
                    <a:pt x="339603" y="102189"/>
                  </a:lnTo>
                  <a:lnTo>
                    <a:pt x="333168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0" name="object 21"/>
            <p:cNvSpPr/>
            <p:nvPr/>
          </p:nvSpPr>
          <p:spPr>
            <a:xfrm>
              <a:off x="13426792" y="9736683"/>
              <a:ext cx="369570" cy="457200"/>
            </a:xfrm>
            <a:custGeom>
              <a:avLst/>
              <a:gdLst/>
              <a:ahLst/>
              <a:cxnLst/>
              <a:rect l="l" t="t" r="r" b="b"/>
              <a:pathLst>
                <a:path w="369569" h="457200">
                  <a:moveTo>
                    <a:pt x="189491" y="0"/>
                  </a:moveTo>
                  <a:lnTo>
                    <a:pt x="126346" y="8604"/>
                  </a:lnTo>
                  <a:lnTo>
                    <a:pt x="75296" y="34407"/>
                  </a:lnTo>
                  <a:lnTo>
                    <a:pt x="40391" y="77399"/>
                  </a:lnTo>
                  <a:lnTo>
                    <a:pt x="28198" y="137597"/>
                  </a:lnTo>
                  <a:lnTo>
                    <a:pt x="30754" y="164599"/>
                  </a:lnTo>
                  <a:lnTo>
                    <a:pt x="48702" y="209095"/>
                  </a:lnTo>
                  <a:lnTo>
                    <a:pt x="82472" y="241204"/>
                  </a:lnTo>
                  <a:lnTo>
                    <a:pt x="126898" y="260119"/>
                  </a:lnTo>
                  <a:lnTo>
                    <a:pt x="241217" y="272296"/>
                  </a:lnTo>
                  <a:lnTo>
                    <a:pt x="251517" y="274419"/>
                  </a:lnTo>
                  <a:lnTo>
                    <a:pt x="281827" y="304462"/>
                  </a:lnTo>
                  <a:lnTo>
                    <a:pt x="282713" y="315582"/>
                  </a:lnTo>
                  <a:lnTo>
                    <a:pt x="281224" y="328374"/>
                  </a:lnTo>
                  <a:lnTo>
                    <a:pt x="246148" y="364305"/>
                  </a:lnTo>
                  <a:lnTo>
                    <a:pt x="197533" y="372773"/>
                  </a:lnTo>
                  <a:lnTo>
                    <a:pt x="157503" y="369198"/>
                  </a:lnTo>
                  <a:lnTo>
                    <a:pt x="121335" y="358469"/>
                  </a:lnTo>
                  <a:lnTo>
                    <a:pt x="89028" y="340584"/>
                  </a:lnTo>
                  <a:lnTo>
                    <a:pt x="60584" y="315540"/>
                  </a:lnTo>
                  <a:lnTo>
                    <a:pt x="0" y="377067"/>
                  </a:lnTo>
                  <a:lnTo>
                    <a:pt x="43605" y="412030"/>
                  </a:lnTo>
                  <a:lnTo>
                    <a:pt x="89862" y="437007"/>
                  </a:lnTo>
                  <a:lnTo>
                    <a:pt x="138775" y="451995"/>
                  </a:lnTo>
                  <a:lnTo>
                    <a:pt x="190350" y="456991"/>
                  </a:lnTo>
                  <a:lnTo>
                    <a:pt x="227549" y="454348"/>
                  </a:lnTo>
                  <a:lnTo>
                    <a:pt x="291486" y="435842"/>
                  </a:lnTo>
                  <a:lnTo>
                    <a:pt x="340332" y="400471"/>
                  </a:lnTo>
                  <a:lnTo>
                    <a:pt x="365942" y="350318"/>
                  </a:lnTo>
                  <a:lnTo>
                    <a:pt x="369454" y="319676"/>
                  </a:lnTo>
                  <a:lnTo>
                    <a:pt x="367707" y="293124"/>
                  </a:lnTo>
                  <a:lnTo>
                    <a:pt x="353733" y="247286"/>
                  </a:lnTo>
                  <a:lnTo>
                    <a:pt x="324143" y="211478"/>
                  </a:lnTo>
                  <a:lnTo>
                    <a:pt x="275329" y="190380"/>
                  </a:lnTo>
                  <a:lnTo>
                    <a:pt x="172120" y="180214"/>
                  </a:lnTo>
                  <a:lnTo>
                    <a:pt x="157470" y="177924"/>
                  </a:lnTo>
                  <a:lnTo>
                    <a:pt x="121921" y="158457"/>
                  </a:lnTo>
                  <a:lnTo>
                    <a:pt x="114959" y="138027"/>
                  </a:lnTo>
                  <a:lnTo>
                    <a:pt x="116029" y="126731"/>
                  </a:lnTo>
                  <a:lnTo>
                    <a:pt x="141756" y="92704"/>
                  </a:lnTo>
                  <a:lnTo>
                    <a:pt x="189250" y="84227"/>
                  </a:lnTo>
                  <a:lnTo>
                    <a:pt x="206668" y="84906"/>
                  </a:lnTo>
                  <a:lnTo>
                    <a:pt x="252672" y="95075"/>
                  </a:lnTo>
                  <a:lnTo>
                    <a:pt x="292968" y="116974"/>
                  </a:lnTo>
                  <a:lnTo>
                    <a:pt x="305676" y="125901"/>
                  </a:lnTo>
                  <a:lnTo>
                    <a:pt x="359507" y="61013"/>
                  </a:lnTo>
                  <a:lnTo>
                    <a:pt x="325741" y="35561"/>
                  </a:lnTo>
                  <a:lnTo>
                    <a:pt x="287813" y="15905"/>
                  </a:lnTo>
                  <a:lnTo>
                    <a:pt x="243228" y="3874"/>
                  </a:lnTo>
                  <a:lnTo>
                    <a:pt x="204095" y="241"/>
                  </a:lnTo>
                  <a:lnTo>
                    <a:pt x="18949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1" name="object 22"/>
            <p:cNvSpPr/>
            <p:nvPr/>
          </p:nvSpPr>
          <p:spPr>
            <a:xfrm>
              <a:off x="14075343" y="9736684"/>
              <a:ext cx="351790" cy="457200"/>
            </a:xfrm>
            <a:custGeom>
              <a:avLst/>
              <a:gdLst/>
              <a:ahLst/>
              <a:cxnLst/>
              <a:rect l="l" t="t" r="r" b="b"/>
              <a:pathLst>
                <a:path w="351790" h="457200">
                  <a:moveTo>
                    <a:pt x="195983" y="0"/>
                  </a:moveTo>
                  <a:lnTo>
                    <a:pt x="124093" y="12799"/>
                  </a:lnTo>
                  <a:lnTo>
                    <a:pt x="61579" y="52888"/>
                  </a:lnTo>
                  <a:lnTo>
                    <a:pt x="35258" y="84379"/>
                  </a:lnTo>
                  <a:lnTo>
                    <a:pt x="16218" y="124254"/>
                  </a:lnTo>
                  <a:lnTo>
                    <a:pt x="4463" y="172510"/>
                  </a:lnTo>
                  <a:lnTo>
                    <a:pt x="0" y="229144"/>
                  </a:lnTo>
                  <a:lnTo>
                    <a:pt x="4459" y="285162"/>
                  </a:lnTo>
                  <a:lnTo>
                    <a:pt x="16203" y="332856"/>
                  </a:lnTo>
                  <a:lnTo>
                    <a:pt x="35227" y="372221"/>
                  </a:lnTo>
                  <a:lnTo>
                    <a:pt x="61526" y="403254"/>
                  </a:lnTo>
                  <a:lnTo>
                    <a:pt x="91599" y="426763"/>
                  </a:lnTo>
                  <a:lnTo>
                    <a:pt x="158740" y="453632"/>
                  </a:lnTo>
                  <a:lnTo>
                    <a:pt x="195816" y="456991"/>
                  </a:lnTo>
                  <a:lnTo>
                    <a:pt x="220261" y="455250"/>
                  </a:lnTo>
                  <a:lnTo>
                    <a:pt x="264620" y="443914"/>
                  </a:lnTo>
                  <a:lnTo>
                    <a:pt x="303079" y="423070"/>
                  </a:lnTo>
                  <a:lnTo>
                    <a:pt x="336412" y="395913"/>
                  </a:lnTo>
                  <a:lnTo>
                    <a:pt x="351203" y="380009"/>
                  </a:lnTo>
                  <a:lnTo>
                    <a:pt x="287038" y="321016"/>
                  </a:lnTo>
                  <a:lnTo>
                    <a:pt x="269213" y="341074"/>
                  </a:lnTo>
                  <a:lnTo>
                    <a:pt x="248628" y="355527"/>
                  </a:lnTo>
                  <a:lnTo>
                    <a:pt x="225283" y="364370"/>
                  </a:lnTo>
                  <a:lnTo>
                    <a:pt x="199177" y="367601"/>
                  </a:lnTo>
                  <a:lnTo>
                    <a:pt x="150619" y="359760"/>
                  </a:lnTo>
                  <a:lnTo>
                    <a:pt x="115695" y="334069"/>
                  </a:lnTo>
                  <a:lnTo>
                    <a:pt x="94408" y="290530"/>
                  </a:lnTo>
                  <a:lnTo>
                    <a:pt x="86761" y="229144"/>
                  </a:lnTo>
                  <a:lnTo>
                    <a:pt x="94408" y="167355"/>
                  </a:lnTo>
                  <a:lnTo>
                    <a:pt x="115698" y="123468"/>
                  </a:lnTo>
                  <a:lnTo>
                    <a:pt x="150628" y="97481"/>
                  </a:lnTo>
                  <a:lnTo>
                    <a:pt x="199198" y="89389"/>
                  </a:lnTo>
                  <a:lnTo>
                    <a:pt x="225298" y="92972"/>
                  </a:lnTo>
                  <a:lnTo>
                    <a:pt x="248641" y="102004"/>
                  </a:lnTo>
                  <a:lnTo>
                    <a:pt x="269228" y="116483"/>
                  </a:lnTo>
                  <a:lnTo>
                    <a:pt x="287059" y="136404"/>
                  </a:lnTo>
                  <a:lnTo>
                    <a:pt x="351203" y="77641"/>
                  </a:lnTo>
                  <a:lnTo>
                    <a:pt x="320409" y="46010"/>
                  </a:lnTo>
                  <a:lnTo>
                    <a:pt x="284619" y="21454"/>
                  </a:lnTo>
                  <a:lnTo>
                    <a:pt x="243317" y="5799"/>
                  </a:lnTo>
                  <a:lnTo>
                    <a:pt x="220405" y="1669"/>
                  </a:lnTo>
                  <a:lnTo>
                    <a:pt x="19598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2" name="object 23"/>
            <p:cNvSpPr/>
            <p:nvPr/>
          </p:nvSpPr>
          <p:spPr>
            <a:xfrm>
              <a:off x="14477715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24" y="0"/>
                  </a:moveTo>
                  <a:lnTo>
                    <a:pt x="133066" y="4842"/>
                  </a:lnTo>
                  <a:lnTo>
                    <a:pt x="97012" y="17538"/>
                  </a:lnTo>
                  <a:lnTo>
                    <a:pt x="56898" y="46485"/>
                  </a:lnTo>
                  <a:lnTo>
                    <a:pt x="26030" y="85629"/>
                  </a:lnTo>
                  <a:lnTo>
                    <a:pt x="6325" y="140755"/>
                  </a:lnTo>
                  <a:lnTo>
                    <a:pt x="700" y="195075"/>
                  </a:lnTo>
                  <a:lnTo>
                    <a:pt x="0" y="228286"/>
                  </a:lnTo>
                  <a:lnTo>
                    <a:pt x="701" y="261442"/>
                  </a:lnTo>
                  <a:lnTo>
                    <a:pt x="6316" y="315178"/>
                  </a:lnTo>
                  <a:lnTo>
                    <a:pt x="17842" y="353627"/>
                  </a:lnTo>
                  <a:lnTo>
                    <a:pt x="47035" y="399809"/>
                  </a:lnTo>
                  <a:lnTo>
                    <a:pt x="81848" y="428992"/>
                  </a:lnTo>
                  <a:lnTo>
                    <a:pt x="133092" y="451717"/>
                  </a:lnTo>
                  <a:lnTo>
                    <a:pt x="178162" y="456991"/>
                  </a:lnTo>
                  <a:lnTo>
                    <a:pt x="202529" y="455453"/>
                  </a:lnTo>
                  <a:lnTo>
                    <a:pt x="243950" y="445781"/>
                  </a:lnTo>
                  <a:lnTo>
                    <a:pt x="283075" y="424340"/>
                  </a:lnTo>
                  <a:lnTo>
                    <a:pt x="288870" y="419149"/>
                  </a:lnTo>
                  <a:lnTo>
                    <a:pt x="294674" y="414401"/>
                  </a:lnTo>
                  <a:lnTo>
                    <a:pt x="321241" y="385652"/>
                  </a:lnTo>
                  <a:lnTo>
                    <a:pt x="332647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01" y="352969"/>
                  </a:lnTo>
                  <a:lnTo>
                    <a:pt x="98342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49" y="122163"/>
                  </a:lnTo>
                  <a:lnTo>
                    <a:pt x="146851" y="94483"/>
                  </a:lnTo>
                  <a:lnTo>
                    <a:pt x="178162" y="89389"/>
                  </a:lnTo>
                  <a:lnTo>
                    <a:pt x="333159" y="89389"/>
                  </a:lnTo>
                  <a:lnTo>
                    <a:pt x="331396" y="85883"/>
                  </a:lnTo>
                  <a:lnTo>
                    <a:pt x="321337" y="71024"/>
                  </a:lnTo>
                  <a:lnTo>
                    <a:pt x="309414" y="57610"/>
                  </a:lnTo>
                  <a:lnTo>
                    <a:pt x="299983" y="46731"/>
                  </a:lnTo>
                  <a:lnTo>
                    <a:pt x="261091" y="17632"/>
                  </a:lnTo>
                  <a:lnTo>
                    <a:pt x="224546" y="4842"/>
                  </a:lnTo>
                  <a:lnTo>
                    <a:pt x="202506" y="1424"/>
                  </a:lnTo>
                  <a:lnTo>
                    <a:pt x="178224" y="0"/>
                  </a:lnTo>
                  <a:close/>
                </a:path>
                <a:path w="356869" h="457200">
                  <a:moveTo>
                    <a:pt x="333159" y="89389"/>
                  </a:moveTo>
                  <a:lnTo>
                    <a:pt x="178162" y="89389"/>
                  </a:lnTo>
                  <a:lnTo>
                    <a:pt x="189681" y="89955"/>
                  </a:lnTo>
                  <a:lnTo>
                    <a:pt x="200475" y="91652"/>
                  </a:lnTo>
                  <a:lnTo>
                    <a:pt x="236372" y="108687"/>
                  </a:lnTo>
                  <a:lnTo>
                    <a:pt x="259010" y="139425"/>
                  </a:lnTo>
                  <a:lnTo>
                    <a:pt x="268503" y="187736"/>
                  </a:lnTo>
                  <a:lnTo>
                    <a:pt x="269552" y="229144"/>
                  </a:lnTo>
                  <a:lnTo>
                    <a:pt x="269289" y="250497"/>
                  </a:lnTo>
                  <a:lnTo>
                    <a:pt x="265374" y="296441"/>
                  </a:lnTo>
                  <a:lnTo>
                    <a:pt x="248275" y="335267"/>
                  </a:lnTo>
                  <a:lnTo>
                    <a:pt x="210547" y="362271"/>
                  </a:lnTo>
                  <a:lnTo>
                    <a:pt x="178162" y="367611"/>
                  </a:lnTo>
                  <a:lnTo>
                    <a:pt x="332647" y="367611"/>
                  </a:lnTo>
                  <a:lnTo>
                    <a:pt x="350451" y="315178"/>
                  </a:lnTo>
                  <a:lnTo>
                    <a:pt x="355662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5" y="165841"/>
                  </a:lnTo>
                  <a:lnTo>
                    <a:pt x="350473" y="140904"/>
                  </a:lnTo>
                  <a:lnTo>
                    <a:pt x="345926" y="119943"/>
                  </a:lnTo>
                  <a:lnTo>
                    <a:pt x="339592" y="102189"/>
                  </a:lnTo>
                  <a:lnTo>
                    <a:pt x="333159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3" name="object 24"/>
            <p:cNvSpPr/>
            <p:nvPr/>
          </p:nvSpPr>
          <p:spPr>
            <a:xfrm>
              <a:off x="14939436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4" name="object 25"/>
            <p:cNvSpPr/>
            <p:nvPr/>
          </p:nvSpPr>
          <p:spPr>
            <a:xfrm>
              <a:off x="15390810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62" y="0"/>
                  </a:moveTo>
                  <a:lnTo>
                    <a:pt x="131492" y="6533"/>
                  </a:lnTo>
                  <a:lnTo>
                    <a:pt x="85230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1" y="262780"/>
                  </a:lnTo>
                  <a:lnTo>
                    <a:pt x="10544" y="318663"/>
                  </a:lnTo>
                  <a:lnTo>
                    <a:pt x="27924" y="362890"/>
                  </a:lnTo>
                  <a:lnTo>
                    <a:pt x="50199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4" y="436106"/>
                  </a:lnTo>
                  <a:lnTo>
                    <a:pt x="141639" y="451180"/>
                  </a:lnTo>
                  <a:lnTo>
                    <a:pt x="191920" y="456980"/>
                  </a:lnTo>
                  <a:lnTo>
                    <a:pt x="235204" y="452793"/>
                  </a:lnTo>
                  <a:lnTo>
                    <a:pt x="275576" y="439366"/>
                  </a:lnTo>
                  <a:lnTo>
                    <a:pt x="313041" y="416700"/>
                  </a:lnTo>
                  <a:lnTo>
                    <a:pt x="347601" y="384794"/>
                  </a:lnTo>
                  <a:lnTo>
                    <a:pt x="333956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4" y="164221"/>
                  </a:lnTo>
                  <a:lnTo>
                    <a:pt x="102960" y="124696"/>
                  </a:lnTo>
                  <a:lnTo>
                    <a:pt x="142477" y="90598"/>
                  </a:lnTo>
                  <a:lnTo>
                    <a:pt x="178162" y="84227"/>
                  </a:lnTo>
                  <a:lnTo>
                    <a:pt x="329519" y="84227"/>
                  </a:lnTo>
                  <a:lnTo>
                    <a:pt x="326262" y="77827"/>
                  </a:lnTo>
                  <a:lnTo>
                    <a:pt x="303446" y="50312"/>
                  </a:lnTo>
                  <a:lnTo>
                    <a:pt x="276418" y="28621"/>
                  </a:lnTo>
                  <a:lnTo>
                    <a:pt x="246525" y="13007"/>
                  </a:lnTo>
                  <a:lnTo>
                    <a:pt x="213771" y="3467"/>
                  </a:lnTo>
                  <a:lnTo>
                    <a:pt x="178162" y="0"/>
                  </a:lnTo>
                  <a:close/>
                </a:path>
                <a:path w="356869" h="457200">
                  <a:moveTo>
                    <a:pt x="284671" y="329309"/>
                  </a:moveTo>
                  <a:lnTo>
                    <a:pt x="263140" y="348317"/>
                  </a:lnTo>
                  <a:lnTo>
                    <a:pt x="240200" y="361897"/>
                  </a:lnTo>
                  <a:lnTo>
                    <a:pt x="215853" y="370046"/>
                  </a:lnTo>
                  <a:lnTo>
                    <a:pt x="190098" y="372763"/>
                  </a:lnTo>
                  <a:lnTo>
                    <a:pt x="333956" y="372763"/>
                  </a:lnTo>
                  <a:lnTo>
                    <a:pt x="284671" y="329309"/>
                  </a:lnTo>
                  <a:close/>
                </a:path>
                <a:path w="356869" h="457200">
                  <a:moveTo>
                    <a:pt x="329519" y="84227"/>
                  </a:moveTo>
                  <a:lnTo>
                    <a:pt x="178162" y="84227"/>
                  </a:lnTo>
                  <a:lnTo>
                    <a:pt x="196888" y="85820"/>
                  </a:lnTo>
                  <a:lnTo>
                    <a:pt x="213839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2" y="147059"/>
                  </a:lnTo>
                  <a:lnTo>
                    <a:pt x="342676" y="110077"/>
                  </a:lnTo>
                  <a:lnTo>
                    <a:pt x="32951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5" name="object 26"/>
            <p:cNvSpPr/>
            <p:nvPr/>
          </p:nvSpPr>
          <p:spPr>
            <a:xfrm>
              <a:off x="15819424" y="9606440"/>
              <a:ext cx="579120" cy="587375"/>
            </a:xfrm>
            <a:custGeom>
              <a:avLst/>
              <a:gdLst/>
              <a:ahLst/>
              <a:cxnLst/>
              <a:rect l="l" t="t" r="r" b="b"/>
              <a:pathLst>
                <a:path w="579119" h="587375">
                  <a:moveTo>
                    <a:pt x="351218" y="207899"/>
                  </a:moveTo>
                  <a:lnTo>
                    <a:pt x="320408" y="176263"/>
                  </a:lnTo>
                  <a:lnTo>
                    <a:pt x="284632" y="151701"/>
                  </a:lnTo>
                  <a:lnTo>
                    <a:pt x="243332" y="136055"/>
                  </a:lnTo>
                  <a:lnTo>
                    <a:pt x="195999" y="130251"/>
                  </a:lnTo>
                  <a:lnTo>
                    <a:pt x="158877" y="133235"/>
                  </a:lnTo>
                  <a:lnTo>
                    <a:pt x="91668" y="159689"/>
                  </a:lnTo>
                  <a:lnTo>
                    <a:pt x="61595" y="183134"/>
                  </a:lnTo>
                  <a:lnTo>
                    <a:pt x="35267" y="214630"/>
                  </a:lnTo>
                  <a:lnTo>
                    <a:pt x="16230" y="254508"/>
                  </a:lnTo>
                  <a:lnTo>
                    <a:pt x="4470" y="302755"/>
                  </a:lnTo>
                  <a:lnTo>
                    <a:pt x="0" y="359397"/>
                  </a:lnTo>
                  <a:lnTo>
                    <a:pt x="4470" y="415417"/>
                  </a:lnTo>
                  <a:lnTo>
                    <a:pt x="16217" y="463105"/>
                  </a:lnTo>
                  <a:lnTo>
                    <a:pt x="35242" y="502475"/>
                  </a:lnTo>
                  <a:lnTo>
                    <a:pt x="61531" y="533501"/>
                  </a:lnTo>
                  <a:lnTo>
                    <a:pt x="91605" y="557009"/>
                  </a:lnTo>
                  <a:lnTo>
                    <a:pt x="158737" y="583882"/>
                  </a:lnTo>
                  <a:lnTo>
                    <a:pt x="195821" y="587248"/>
                  </a:lnTo>
                  <a:lnTo>
                    <a:pt x="220268" y="585495"/>
                  </a:lnTo>
                  <a:lnTo>
                    <a:pt x="264629" y="574167"/>
                  </a:lnTo>
                  <a:lnTo>
                    <a:pt x="303085" y="553326"/>
                  </a:lnTo>
                  <a:lnTo>
                    <a:pt x="336423" y="526161"/>
                  </a:lnTo>
                  <a:lnTo>
                    <a:pt x="351218" y="510260"/>
                  </a:lnTo>
                  <a:lnTo>
                    <a:pt x="287045" y="451269"/>
                  </a:lnTo>
                  <a:lnTo>
                    <a:pt x="269214" y="471322"/>
                  </a:lnTo>
                  <a:lnTo>
                    <a:pt x="248627" y="485775"/>
                  </a:lnTo>
                  <a:lnTo>
                    <a:pt x="225285" y="494626"/>
                  </a:lnTo>
                  <a:lnTo>
                    <a:pt x="199186" y="497852"/>
                  </a:lnTo>
                  <a:lnTo>
                    <a:pt x="150634" y="490016"/>
                  </a:lnTo>
                  <a:lnTo>
                    <a:pt x="115709" y="464324"/>
                  </a:lnTo>
                  <a:lnTo>
                    <a:pt x="94411" y="420776"/>
                  </a:lnTo>
                  <a:lnTo>
                    <a:pt x="86766" y="359397"/>
                  </a:lnTo>
                  <a:lnTo>
                    <a:pt x="94411" y="297611"/>
                  </a:lnTo>
                  <a:lnTo>
                    <a:pt x="115709" y="253720"/>
                  </a:lnTo>
                  <a:lnTo>
                    <a:pt x="150634" y="227736"/>
                  </a:lnTo>
                  <a:lnTo>
                    <a:pt x="199199" y="219646"/>
                  </a:lnTo>
                  <a:lnTo>
                    <a:pt x="225298" y="223227"/>
                  </a:lnTo>
                  <a:lnTo>
                    <a:pt x="248653" y="232257"/>
                  </a:lnTo>
                  <a:lnTo>
                    <a:pt x="269240" y="246735"/>
                  </a:lnTo>
                  <a:lnTo>
                    <a:pt x="287070" y="266649"/>
                  </a:lnTo>
                  <a:lnTo>
                    <a:pt x="351218" y="207899"/>
                  </a:lnTo>
                  <a:close/>
                </a:path>
                <a:path w="579119" h="587375">
                  <a:moveTo>
                    <a:pt x="579094" y="135851"/>
                  </a:moveTo>
                  <a:lnTo>
                    <a:pt x="515785" y="135851"/>
                  </a:lnTo>
                  <a:lnTo>
                    <a:pt x="515785" y="0"/>
                  </a:lnTo>
                  <a:lnTo>
                    <a:pt x="429044" y="0"/>
                  </a:lnTo>
                  <a:lnTo>
                    <a:pt x="429044" y="135851"/>
                  </a:lnTo>
                  <a:lnTo>
                    <a:pt x="385483" y="135851"/>
                  </a:lnTo>
                  <a:lnTo>
                    <a:pt x="385483" y="204584"/>
                  </a:lnTo>
                  <a:lnTo>
                    <a:pt x="429044" y="204584"/>
                  </a:lnTo>
                  <a:lnTo>
                    <a:pt x="429044" y="472147"/>
                  </a:lnTo>
                  <a:lnTo>
                    <a:pt x="430911" y="496989"/>
                  </a:lnTo>
                  <a:lnTo>
                    <a:pt x="445871" y="537362"/>
                  </a:lnTo>
                  <a:lnTo>
                    <a:pt x="474560" y="565645"/>
                  </a:lnTo>
                  <a:lnTo>
                    <a:pt x="511975" y="580250"/>
                  </a:lnTo>
                  <a:lnTo>
                    <a:pt x="533793" y="582079"/>
                  </a:lnTo>
                  <a:lnTo>
                    <a:pt x="579094" y="582079"/>
                  </a:lnTo>
                  <a:lnTo>
                    <a:pt x="579094" y="497852"/>
                  </a:lnTo>
                  <a:lnTo>
                    <a:pt x="546620" y="497852"/>
                  </a:lnTo>
                  <a:lnTo>
                    <a:pt x="532803" y="496125"/>
                  </a:lnTo>
                  <a:lnTo>
                    <a:pt x="523062" y="490016"/>
                  </a:lnTo>
                  <a:lnTo>
                    <a:pt x="517385" y="479564"/>
                  </a:lnTo>
                  <a:lnTo>
                    <a:pt x="515785" y="464743"/>
                  </a:lnTo>
                  <a:lnTo>
                    <a:pt x="515785" y="204584"/>
                  </a:lnTo>
                  <a:lnTo>
                    <a:pt x="579094" y="204584"/>
                  </a:lnTo>
                  <a:lnTo>
                    <a:pt x="579094" y="13585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6" name="object 27"/>
            <p:cNvSpPr/>
            <p:nvPr/>
          </p:nvSpPr>
          <p:spPr>
            <a:xfrm>
              <a:off x="16453960" y="9736684"/>
              <a:ext cx="347980" cy="457200"/>
            </a:xfrm>
            <a:custGeom>
              <a:avLst/>
              <a:gdLst/>
              <a:ahLst/>
              <a:cxnLst/>
              <a:rect l="l" t="t" r="r" b="b"/>
              <a:pathLst>
                <a:path w="347980" h="457200">
                  <a:moveTo>
                    <a:pt x="336924" y="84227"/>
                  </a:moveTo>
                  <a:lnTo>
                    <a:pt x="172267" y="84227"/>
                  </a:lnTo>
                  <a:lnTo>
                    <a:pt x="211382" y="87176"/>
                  </a:lnTo>
                  <a:lnTo>
                    <a:pt x="239202" y="97735"/>
                  </a:lnTo>
                  <a:lnTo>
                    <a:pt x="255720" y="115903"/>
                  </a:lnTo>
                  <a:lnTo>
                    <a:pt x="260934" y="141681"/>
                  </a:lnTo>
                  <a:lnTo>
                    <a:pt x="260934" y="188769"/>
                  </a:lnTo>
                  <a:lnTo>
                    <a:pt x="140665" y="188769"/>
                  </a:lnTo>
                  <a:lnTo>
                    <a:pt x="108203" y="191510"/>
                  </a:lnTo>
                  <a:lnTo>
                    <a:pt x="55754" y="210853"/>
                  </a:lnTo>
                  <a:lnTo>
                    <a:pt x="20125" y="247148"/>
                  </a:lnTo>
                  <a:lnTo>
                    <a:pt x="2236" y="293787"/>
                  </a:lnTo>
                  <a:lnTo>
                    <a:pt x="0" y="320733"/>
                  </a:lnTo>
                  <a:lnTo>
                    <a:pt x="2575" y="348859"/>
                  </a:lnTo>
                  <a:lnTo>
                    <a:pt x="23178" y="397215"/>
                  </a:lnTo>
                  <a:lnTo>
                    <a:pt x="62841" y="434419"/>
                  </a:lnTo>
                  <a:lnTo>
                    <a:pt x="118619" y="454191"/>
                  </a:lnTo>
                  <a:lnTo>
                    <a:pt x="152738" y="456991"/>
                  </a:lnTo>
                  <a:lnTo>
                    <a:pt x="173602" y="456290"/>
                  </a:lnTo>
                  <a:lnTo>
                    <a:pt x="221825" y="445808"/>
                  </a:lnTo>
                  <a:lnTo>
                    <a:pt x="252414" y="422932"/>
                  </a:lnTo>
                  <a:lnTo>
                    <a:pt x="259290" y="412291"/>
                  </a:lnTo>
                  <a:lnTo>
                    <a:pt x="347696" y="412291"/>
                  </a:lnTo>
                  <a:lnTo>
                    <a:pt x="347696" y="372773"/>
                  </a:lnTo>
                  <a:lnTo>
                    <a:pt x="163356" y="372773"/>
                  </a:lnTo>
                  <a:lnTo>
                    <a:pt x="143197" y="371670"/>
                  </a:lnTo>
                  <a:lnTo>
                    <a:pt x="101201" y="355130"/>
                  </a:lnTo>
                  <a:lnTo>
                    <a:pt x="81599" y="316409"/>
                  </a:lnTo>
                  <a:lnTo>
                    <a:pt x="85963" y="293523"/>
                  </a:lnTo>
                  <a:lnTo>
                    <a:pt x="99932" y="276931"/>
                  </a:lnTo>
                  <a:lnTo>
                    <a:pt x="123504" y="266633"/>
                  </a:lnTo>
                  <a:lnTo>
                    <a:pt x="156675" y="262630"/>
                  </a:lnTo>
                  <a:lnTo>
                    <a:pt x="347696" y="262630"/>
                  </a:lnTo>
                  <a:lnTo>
                    <a:pt x="347696" y="147032"/>
                  </a:lnTo>
                  <a:lnTo>
                    <a:pt x="344291" y="109203"/>
                  </a:lnTo>
                  <a:lnTo>
                    <a:pt x="336924" y="84227"/>
                  </a:lnTo>
                  <a:close/>
                </a:path>
                <a:path w="347980" h="457200">
                  <a:moveTo>
                    <a:pt x="347696" y="412291"/>
                  </a:moveTo>
                  <a:lnTo>
                    <a:pt x="260934" y="412291"/>
                  </a:lnTo>
                  <a:lnTo>
                    <a:pt x="260934" y="451818"/>
                  </a:lnTo>
                  <a:lnTo>
                    <a:pt x="347696" y="451818"/>
                  </a:lnTo>
                  <a:lnTo>
                    <a:pt x="347696" y="412291"/>
                  </a:lnTo>
                  <a:close/>
                </a:path>
                <a:path w="347980" h="457200">
                  <a:moveTo>
                    <a:pt x="347696" y="262630"/>
                  </a:moveTo>
                  <a:lnTo>
                    <a:pt x="260934" y="262630"/>
                  </a:lnTo>
                  <a:lnTo>
                    <a:pt x="260934" y="294891"/>
                  </a:lnTo>
                  <a:lnTo>
                    <a:pt x="259659" y="317802"/>
                  </a:lnTo>
                  <a:lnTo>
                    <a:pt x="240505" y="359434"/>
                  </a:lnTo>
                  <a:lnTo>
                    <a:pt x="188657" y="372257"/>
                  </a:lnTo>
                  <a:lnTo>
                    <a:pt x="163356" y="372773"/>
                  </a:lnTo>
                  <a:lnTo>
                    <a:pt x="347696" y="372773"/>
                  </a:lnTo>
                  <a:lnTo>
                    <a:pt x="347696" y="262630"/>
                  </a:lnTo>
                  <a:close/>
                </a:path>
                <a:path w="347980" h="457200">
                  <a:moveTo>
                    <a:pt x="167984" y="0"/>
                  </a:moveTo>
                  <a:lnTo>
                    <a:pt x="122660" y="3422"/>
                  </a:lnTo>
                  <a:lnTo>
                    <a:pt x="83209" y="15392"/>
                  </a:lnTo>
                  <a:lnTo>
                    <a:pt x="49636" y="35913"/>
                  </a:lnTo>
                  <a:lnTo>
                    <a:pt x="21946" y="64992"/>
                  </a:lnTo>
                  <a:lnTo>
                    <a:pt x="90227" y="118792"/>
                  </a:lnTo>
                  <a:lnTo>
                    <a:pt x="96372" y="109768"/>
                  </a:lnTo>
                  <a:lnTo>
                    <a:pt x="103559" y="102153"/>
                  </a:lnTo>
                  <a:lnTo>
                    <a:pt x="143216" y="85955"/>
                  </a:lnTo>
                  <a:lnTo>
                    <a:pt x="172267" y="84227"/>
                  </a:lnTo>
                  <a:lnTo>
                    <a:pt x="336924" y="84227"/>
                  </a:lnTo>
                  <a:lnTo>
                    <a:pt x="334908" y="77391"/>
                  </a:lnTo>
                  <a:lnTo>
                    <a:pt x="298200" y="31821"/>
                  </a:lnTo>
                  <a:lnTo>
                    <a:pt x="241302" y="7531"/>
                  </a:lnTo>
                  <a:lnTo>
                    <a:pt x="206693" y="1670"/>
                  </a:lnTo>
                  <a:lnTo>
                    <a:pt x="16798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o 6"/>
          <p:cNvGrpSpPr/>
          <p:nvPr userDrawn="1"/>
        </p:nvGrpSpPr>
        <p:grpSpPr>
          <a:xfrm>
            <a:off x="0" y="6743700"/>
            <a:ext cx="12192000" cy="114300"/>
            <a:chOff x="0" y="5551713"/>
            <a:chExt cx="10842172" cy="1306287"/>
          </a:xfrm>
        </p:grpSpPr>
        <p:sp>
          <p:nvSpPr>
            <p:cNvPr id="8" name="Rectángulo 7"/>
            <p:cNvSpPr/>
            <p:nvPr/>
          </p:nvSpPr>
          <p:spPr>
            <a:xfrm>
              <a:off x="8131629" y="5551715"/>
              <a:ext cx="2710543" cy="1306285"/>
            </a:xfrm>
            <a:prstGeom prst="rect">
              <a:avLst/>
            </a:prstGeom>
            <a:gradFill flip="none" rotWithShape="1">
              <a:gsLst>
                <a:gs pos="100000">
                  <a:srgbClr val="006F91"/>
                </a:gs>
                <a:gs pos="0">
                  <a:srgbClr val="1EAEBE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0" y="5551715"/>
              <a:ext cx="2710543" cy="1306285"/>
            </a:xfrm>
            <a:prstGeom prst="rect">
              <a:avLst/>
            </a:prstGeom>
            <a:gradFill flip="none" rotWithShape="1">
              <a:gsLst>
                <a:gs pos="100000">
                  <a:srgbClr val="E67D00"/>
                </a:gs>
                <a:gs pos="0">
                  <a:srgbClr val="FFE617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710543" y="5551714"/>
              <a:ext cx="2710543" cy="1306285"/>
            </a:xfrm>
            <a:prstGeom prst="rect">
              <a:avLst/>
            </a:prstGeom>
            <a:gradFill flip="none" rotWithShape="1">
              <a:gsLst>
                <a:gs pos="0">
                  <a:srgbClr val="B9C800"/>
                </a:gs>
                <a:gs pos="100000">
                  <a:srgbClr val="458B3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5421086" y="5551713"/>
              <a:ext cx="2710543" cy="1306285"/>
            </a:xfrm>
            <a:prstGeom prst="rect">
              <a:avLst/>
            </a:prstGeom>
            <a:gradFill flip="none" rotWithShape="1">
              <a:gsLst>
                <a:gs pos="70000">
                  <a:srgbClr val="A82463"/>
                </a:gs>
                <a:gs pos="23000">
                  <a:srgbClr val="D4083D"/>
                </a:gs>
                <a:gs pos="100000">
                  <a:srgbClr val="7E408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ítulo 14"/>
          <p:cNvSpPr>
            <a:spLocks noGrp="1"/>
          </p:cNvSpPr>
          <p:nvPr>
            <p:ph type="title" hasCustomPrompt="1"/>
          </p:nvPr>
        </p:nvSpPr>
        <p:spPr>
          <a:xfrm>
            <a:off x="655320" y="474853"/>
            <a:ext cx="7409688" cy="9150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6D71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0"/>
          </p:nvPr>
        </p:nvSpPr>
        <p:spPr>
          <a:xfrm>
            <a:off x="655320" y="2010982"/>
            <a:ext cx="10884408" cy="4225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D71"/>
                </a:solidFill>
                <a:latin typeface="DIN Pro Light" panose="020B0504020101010102" pitchFamily="34" charset="0"/>
                <a:cs typeface="DIN Pro Light" panose="020B0504020101010102" pitchFamily="34" charset="0"/>
              </a:defRPr>
            </a:lvl1pPr>
            <a:lvl2pPr>
              <a:defRPr>
                <a:solidFill>
                  <a:srgbClr val="666D71"/>
                </a:solidFill>
                <a:latin typeface="DIN Pro Light" panose="020B0504020101010102" pitchFamily="34" charset="0"/>
                <a:cs typeface="DIN Pro Light" panose="020B0504020101010102" pitchFamily="34" charset="0"/>
              </a:defRPr>
            </a:lvl2pPr>
            <a:lvl3pPr>
              <a:defRPr>
                <a:solidFill>
                  <a:srgbClr val="666D71"/>
                </a:solidFill>
                <a:latin typeface="DIN Pro Light" panose="020B0504020101010102" pitchFamily="34" charset="0"/>
                <a:cs typeface="DIN Pro Light" panose="020B0504020101010102" pitchFamily="34" charset="0"/>
              </a:defRPr>
            </a:lvl3pPr>
            <a:lvl4pPr>
              <a:defRPr>
                <a:solidFill>
                  <a:srgbClr val="666D71"/>
                </a:solidFill>
                <a:latin typeface="DIN Pro Light" panose="020B0504020101010102" pitchFamily="34" charset="0"/>
                <a:cs typeface="DIN Pro Light" panose="020B0504020101010102" pitchFamily="34" charset="0"/>
              </a:defRPr>
            </a:lvl4pPr>
            <a:lvl5pPr>
              <a:defRPr>
                <a:solidFill>
                  <a:srgbClr val="666D71"/>
                </a:solidFill>
                <a:latin typeface="DIN Pro Light" panose="020B0504020101010102" pitchFamily="34" charset="0"/>
                <a:cs typeface="DIN Pro Light" panose="020B0504020101010102" pitchFamily="34" charset="0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8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12274" y="3381401"/>
            <a:ext cx="3380017" cy="3476600"/>
          </a:xfrm>
          <a:custGeom>
            <a:avLst/>
            <a:gdLst>
              <a:gd name="connsiteX0" fmla="*/ 0 w 4413230"/>
              <a:gd name="connsiteY0" fmla="*/ 0 h 4539337"/>
              <a:gd name="connsiteX1" fmla="*/ 4413230 w 4413230"/>
              <a:gd name="connsiteY1" fmla="*/ 0 h 4539337"/>
              <a:gd name="connsiteX2" fmla="*/ 4413230 w 4413230"/>
              <a:gd name="connsiteY2" fmla="*/ 4539337 h 4539337"/>
              <a:gd name="connsiteX3" fmla="*/ 0 w 4413230"/>
              <a:gd name="connsiteY3" fmla="*/ 4539337 h 453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3230" h="4539337">
                <a:moveTo>
                  <a:pt x="0" y="0"/>
                </a:moveTo>
                <a:lnTo>
                  <a:pt x="4413230" y="0"/>
                </a:lnTo>
                <a:lnTo>
                  <a:pt x="4413230" y="4539337"/>
                </a:lnTo>
                <a:lnTo>
                  <a:pt x="0" y="4539337"/>
                </a:lnTo>
                <a:close/>
              </a:path>
            </a:pathLst>
          </a:custGeom>
        </p:spPr>
      </p:pic>
      <p:sp>
        <p:nvSpPr>
          <p:cNvPr id="12" name="Título 14"/>
          <p:cNvSpPr>
            <a:spLocks noGrp="1"/>
          </p:cNvSpPr>
          <p:nvPr>
            <p:ph type="title" hasCustomPrompt="1"/>
          </p:nvPr>
        </p:nvSpPr>
        <p:spPr>
          <a:xfrm>
            <a:off x="655320" y="474853"/>
            <a:ext cx="7409688" cy="9150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6D71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0"/>
          </p:nvPr>
        </p:nvSpPr>
        <p:spPr>
          <a:xfrm>
            <a:off x="655320" y="2010982"/>
            <a:ext cx="10884408" cy="4225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D71"/>
                </a:solidFill>
                <a:latin typeface="DIN Pro Light" panose="020B0504020101010102" pitchFamily="34" charset="0"/>
                <a:cs typeface="DIN Pro Light" panose="020B0504020101010102" pitchFamily="34" charset="0"/>
              </a:defRPr>
            </a:lvl1pPr>
            <a:lvl2pPr>
              <a:defRPr>
                <a:solidFill>
                  <a:srgbClr val="666D71"/>
                </a:solidFill>
                <a:latin typeface="DIN Pro Light" panose="020B0504020101010102" pitchFamily="34" charset="0"/>
                <a:cs typeface="DIN Pro Light" panose="020B0504020101010102" pitchFamily="34" charset="0"/>
              </a:defRPr>
            </a:lvl2pPr>
            <a:lvl3pPr>
              <a:defRPr>
                <a:solidFill>
                  <a:srgbClr val="666D71"/>
                </a:solidFill>
                <a:latin typeface="DIN Pro Light" panose="020B0504020101010102" pitchFamily="34" charset="0"/>
                <a:cs typeface="DIN Pro Light" panose="020B0504020101010102" pitchFamily="34" charset="0"/>
              </a:defRPr>
            </a:lvl3pPr>
            <a:lvl4pPr>
              <a:defRPr>
                <a:solidFill>
                  <a:srgbClr val="666D71"/>
                </a:solidFill>
                <a:latin typeface="DIN Pro Light" panose="020B0504020101010102" pitchFamily="34" charset="0"/>
                <a:cs typeface="DIN Pro Light" panose="020B0504020101010102" pitchFamily="34" charset="0"/>
              </a:defRPr>
            </a:lvl4pPr>
            <a:lvl5pPr>
              <a:defRPr>
                <a:solidFill>
                  <a:srgbClr val="666D71"/>
                </a:solidFill>
                <a:latin typeface="DIN Pro Light" panose="020B0504020101010102" pitchFamily="34" charset="0"/>
                <a:cs typeface="DIN Pro Light" panose="020B0504020101010102" pitchFamily="34" charset="0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10715685" y="321792"/>
            <a:ext cx="1169067" cy="755898"/>
            <a:chOff x="886891" y="-9855"/>
            <a:chExt cx="16113722" cy="10418846"/>
          </a:xfrm>
          <a:solidFill>
            <a:schemeClr val="bg1">
              <a:lumMod val="95000"/>
            </a:schemeClr>
          </a:solidFill>
        </p:grpSpPr>
        <p:sp>
          <p:nvSpPr>
            <p:cNvPr id="7" name="object 3"/>
            <p:cNvSpPr/>
            <p:nvPr/>
          </p:nvSpPr>
          <p:spPr>
            <a:xfrm>
              <a:off x="886891" y="-9855"/>
              <a:ext cx="6604000" cy="10272395"/>
            </a:xfrm>
            <a:custGeom>
              <a:avLst/>
              <a:gdLst/>
              <a:ahLst/>
              <a:cxnLst/>
              <a:rect l="l" t="t" r="r" b="b"/>
              <a:pathLst>
                <a:path w="6604000" h="10272395">
                  <a:moveTo>
                    <a:pt x="2709938" y="668655"/>
                  </a:moveTo>
                  <a:lnTo>
                    <a:pt x="1723656" y="668655"/>
                  </a:lnTo>
                  <a:lnTo>
                    <a:pt x="1723656" y="1682762"/>
                  </a:lnTo>
                  <a:lnTo>
                    <a:pt x="2709938" y="668655"/>
                  </a:lnTo>
                  <a:close/>
                </a:path>
                <a:path w="6604000" h="10272395">
                  <a:moveTo>
                    <a:pt x="5341823" y="5940272"/>
                  </a:moveTo>
                  <a:lnTo>
                    <a:pt x="5339969" y="5885027"/>
                  </a:lnTo>
                  <a:lnTo>
                    <a:pt x="5334368" y="5833681"/>
                  </a:lnTo>
                  <a:lnTo>
                    <a:pt x="5325021" y="5786209"/>
                  </a:lnTo>
                  <a:lnTo>
                    <a:pt x="5311914" y="5742610"/>
                  </a:lnTo>
                  <a:lnTo>
                    <a:pt x="5295036" y="5702859"/>
                  </a:lnTo>
                  <a:lnTo>
                    <a:pt x="5274386" y="5666956"/>
                  </a:lnTo>
                  <a:lnTo>
                    <a:pt x="5268557" y="5659323"/>
                  </a:lnTo>
                  <a:lnTo>
                    <a:pt x="5249926" y="5634875"/>
                  </a:lnTo>
                  <a:lnTo>
                    <a:pt x="5221668" y="5606618"/>
                  </a:lnTo>
                  <a:lnTo>
                    <a:pt x="5189601" y="5582158"/>
                  </a:lnTo>
                  <a:lnTo>
                    <a:pt x="5153698" y="5561508"/>
                  </a:lnTo>
                  <a:lnTo>
                    <a:pt x="5113947" y="5544629"/>
                  </a:lnTo>
                  <a:lnTo>
                    <a:pt x="5070348" y="5531523"/>
                  </a:lnTo>
                  <a:lnTo>
                    <a:pt x="5022888" y="5522176"/>
                  </a:lnTo>
                  <a:lnTo>
                    <a:pt x="4971542" y="5516575"/>
                  </a:lnTo>
                  <a:lnTo>
                    <a:pt x="4916309" y="5514708"/>
                  </a:lnTo>
                  <a:lnTo>
                    <a:pt x="4457573" y="5514708"/>
                  </a:lnTo>
                  <a:lnTo>
                    <a:pt x="4457573" y="9031783"/>
                  </a:lnTo>
                  <a:lnTo>
                    <a:pt x="5341823" y="9031783"/>
                  </a:lnTo>
                  <a:lnTo>
                    <a:pt x="5341823" y="5940272"/>
                  </a:lnTo>
                  <a:close/>
                </a:path>
                <a:path w="6604000" h="10272395">
                  <a:moveTo>
                    <a:pt x="5341823" y="4942954"/>
                  </a:moveTo>
                  <a:lnTo>
                    <a:pt x="5341810" y="4942344"/>
                  </a:lnTo>
                  <a:lnTo>
                    <a:pt x="5341201" y="4887646"/>
                  </a:lnTo>
                  <a:lnTo>
                    <a:pt x="5336654" y="4836058"/>
                  </a:lnTo>
                  <a:lnTo>
                    <a:pt x="5328196" y="4788230"/>
                  </a:lnTo>
                  <a:lnTo>
                    <a:pt x="5315801" y="4744148"/>
                  </a:lnTo>
                  <a:lnTo>
                    <a:pt x="5299456" y="4703851"/>
                  </a:lnTo>
                  <a:lnTo>
                    <a:pt x="5279148" y="4667326"/>
                  </a:lnTo>
                  <a:lnTo>
                    <a:pt x="5254879" y="4634585"/>
                  </a:lnTo>
                  <a:lnTo>
                    <a:pt x="5226621" y="4605667"/>
                  </a:lnTo>
                  <a:lnTo>
                    <a:pt x="5194376" y="4580560"/>
                  </a:lnTo>
                  <a:lnTo>
                    <a:pt x="5158117" y="4559287"/>
                  </a:lnTo>
                  <a:lnTo>
                    <a:pt x="5117846" y="4541850"/>
                  </a:lnTo>
                  <a:lnTo>
                    <a:pt x="5073535" y="4528274"/>
                  </a:lnTo>
                  <a:lnTo>
                    <a:pt x="5025187" y="4518558"/>
                  </a:lnTo>
                  <a:lnTo>
                    <a:pt x="4972786" y="4512716"/>
                  </a:lnTo>
                  <a:lnTo>
                    <a:pt x="4916309" y="4510760"/>
                  </a:lnTo>
                  <a:lnTo>
                    <a:pt x="4457573" y="4510760"/>
                  </a:lnTo>
                  <a:lnTo>
                    <a:pt x="4457573" y="5202212"/>
                  </a:lnTo>
                  <a:lnTo>
                    <a:pt x="5341823" y="5202225"/>
                  </a:lnTo>
                  <a:lnTo>
                    <a:pt x="5341823" y="4942967"/>
                  </a:lnTo>
                  <a:close/>
                </a:path>
                <a:path w="6604000" h="10272395">
                  <a:moveTo>
                    <a:pt x="6603593" y="4004411"/>
                  </a:moveTo>
                  <a:lnTo>
                    <a:pt x="4363161" y="4004411"/>
                  </a:lnTo>
                  <a:lnTo>
                    <a:pt x="5195468" y="0"/>
                  </a:lnTo>
                  <a:lnTo>
                    <a:pt x="995337" y="4731156"/>
                  </a:lnTo>
                  <a:lnTo>
                    <a:pt x="1726603" y="4731143"/>
                  </a:lnTo>
                  <a:lnTo>
                    <a:pt x="0" y="7242569"/>
                  </a:lnTo>
                  <a:lnTo>
                    <a:pt x="3853891" y="7242569"/>
                  </a:lnTo>
                  <a:lnTo>
                    <a:pt x="3852888" y="7246417"/>
                  </a:lnTo>
                  <a:lnTo>
                    <a:pt x="3853256" y="7246036"/>
                  </a:lnTo>
                  <a:lnTo>
                    <a:pt x="3804361" y="7428116"/>
                  </a:lnTo>
                  <a:lnTo>
                    <a:pt x="3717594" y="7743914"/>
                  </a:lnTo>
                  <a:lnTo>
                    <a:pt x="3585248" y="8216976"/>
                  </a:lnTo>
                  <a:lnTo>
                    <a:pt x="3443757" y="8715515"/>
                  </a:lnTo>
                  <a:lnTo>
                    <a:pt x="2999067" y="10271938"/>
                  </a:lnTo>
                  <a:lnTo>
                    <a:pt x="4246169" y="8103502"/>
                  </a:lnTo>
                  <a:lnTo>
                    <a:pt x="4246169" y="7308570"/>
                  </a:lnTo>
                  <a:lnTo>
                    <a:pt x="4245673" y="7309409"/>
                  </a:lnTo>
                  <a:lnTo>
                    <a:pt x="4246169" y="7307516"/>
                  </a:lnTo>
                  <a:lnTo>
                    <a:pt x="4246169" y="6866064"/>
                  </a:lnTo>
                  <a:lnTo>
                    <a:pt x="4239793" y="6846290"/>
                  </a:lnTo>
                  <a:lnTo>
                    <a:pt x="753376" y="6846290"/>
                  </a:lnTo>
                  <a:lnTo>
                    <a:pt x="2480018" y="4334815"/>
                  </a:lnTo>
                  <a:lnTo>
                    <a:pt x="1877110" y="4334815"/>
                  </a:lnTo>
                  <a:lnTo>
                    <a:pt x="4504906" y="1374775"/>
                  </a:lnTo>
                  <a:lnTo>
                    <a:pt x="3876941" y="4395940"/>
                  </a:lnTo>
                  <a:lnTo>
                    <a:pt x="5922099" y="4394505"/>
                  </a:lnTo>
                  <a:lnTo>
                    <a:pt x="5555031" y="5032768"/>
                  </a:lnTo>
                  <a:lnTo>
                    <a:pt x="5555031" y="5827649"/>
                  </a:lnTo>
                  <a:lnTo>
                    <a:pt x="6603593" y="400441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/>
            <p:cNvSpPr/>
            <p:nvPr/>
          </p:nvSpPr>
          <p:spPr>
            <a:xfrm>
              <a:off x="5360161" y="4511111"/>
              <a:ext cx="4667250" cy="5897880"/>
            </a:xfrm>
            <a:custGeom>
              <a:avLst/>
              <a:gdLst/>
              <a:ahLst/>
              <a:cxnLst/>
              <a:rect l="l" t="t" r="r" b="b"/>
              <a:pathLst>
                <a:path w="4667250" h="5897880">
                  <a:moveTo>
                    <a:pt x="884250" y="1429512"/>
                  </a:moveTo>
                  <a:lnTo>
                    <a:pt x="882383" y="1374267"/>
                  </a:lnTo>
                  <a:lnTo>
                    <a:pt x="876782" y="1322920"/>
                  </a:lnTo>
                  <a:lnTo>
                    <a:pt x="867435" y="1275448"/>
                  </a:lnTo>
                  <a:lnTo>
                    <a:pt x="854341" y="1231849"/>
                  </a:lnTo>
                  <a:lnTo>
                    <a:pt x="837463" y="1192098"/>
                  </a:lnTo>
                  <a:lnTo>
                    <a:pt x="816800" y="1156195"/>
                  </a:lnTo>
                  <a:lnTo>
                    <a:pt x="792353" y="1124115"/>
                  </a:lnTo>
                  <a:lnTo>
                    <a:pt x="764095" y="1095857"/>
                  </a:lnTo>
                  <a:lnTo>
                    <a:pt x="732015" y="1071397"/>
                  </a:lnTo>
                  <a:lnTo>
                    <a:pt x="696112" y="1050747"/>
                  </a:lnTo>
                  <a:lnTo>
                    <a:pt x="656374" y="1033868"/>
                  </a:lnTo>
                  <a:lnTo>
                    <a:pt x="612775" y="1020762"/>
                  </a:lnTo>
                  <a:lnTo>
                    <a:pt x="565302" y="1011415"/>
                  </a:lnTo>
                  <a:lnTo>
                    <a:pt x="513969" y="1005814"/>
                  </a:lnTo>
                  <a:lnTo>
                    <a:pt x="458736" y="1003947"/>
                  </a:lnTo>
                  <a:lnTo>
                    <a:pt x="0" y="1003947"/>
                  </a:lnTo>
                  <a:lnTo>
                    <a:pt x="0" y="4521022"/>
                  </a:lnTo>
                  <a:lnTo>
                    <a:pt x="884250" y="4521022"/>
                  </a:lnTo>
                  <a:lnTo>
                    <a:pt x="884250" y="1429512"/>
                  </a:lnTo>
                  <a:close/>
                </a:path>
                <a:path w="4667250" h="5897880">
                  <a:moveTo>
                    <a:pt x="884250" y="432193"/>
                  </a:moveTo>
                  <a:lnTo>
                    <a:pt x="883615" y="376885"/>
                  </a:lnTo>
                  <a:lnTo>
                    <a:pt x="879081" y="325297"/>
                  </a:lnTo>
                  <a:lnTo>
                    <a:pt x="870623" y="277469"/>
                  </a:lnTo>
                  <a:lnTo>
                    <a:pt x="858227" y="233387"/>
                  </a:lnTo>
                  <a:lnTo>
                    <a:pt x="841883" y="193090"/>
                  </a:lnTo>
                  <a:lnTo>
                    <a:pt x="821575" y="156565"/>
                  </a:lnTo>
                  <a:lnTo>
                    <a:pt x="797306" y="123825"/>
                  </a:lnTo>
                  <a:lnTo>
                    <a:pt x="769048" y="94907"/>
                  </a:lnTo>
                  <a:lnTo>
                    <a:pt x="736803" y="69799"/>
                  </a:lnTo>
                  <a:lnTo>
                    <a:pt x="700544" y="48526"/>
                  </a:lnTo>
                  <a:lnTo>
                    <a:pt x="660260" y="31089"/>
                  </a:lnTo>
                  <a:lnTo>
                    <a:pt x="615962" y="17513"/>
                  </a:lnTo>
                  <a:lnTo>
                    <a:pt x="567613" y="7797"/>
                  </a:lnTo>
                  <a:lnTo>
                    <a:pt x="515213" y="1955"/>
                  </a:lnTo>
                  <a:lnTo>
                    <a:pt x="458736" y="0"/>
                  </a:lnTo>
                  <a:lnTo>
                    <a:pt x="0" y="0"/>
                  </a:lnTo>
                  <a:lnTo>
                    <a:pt x="0" y="691451"/>
                  </a:lnTo>
                  <a:lnTo>
                    <a:pt x="884250" y="691464"/>
                  </a:lnTo>
                  <a:lnTo>
                    <a:pt x="884250" y="432206"/>
                  </a:lnTo>
                  <a:close/>
                </a:path>
                <a:path w="4667250" h="5897880">
                  <a:moveTo>
                    <a:pt x="4667161" y="2747695"/>
                  </a:moveTo>
                  <a:lnTo>
                    <a:pt x="4666716" y="2684195"/>
                  </a:lnTo>
                  <a:lnTo>
                    <a:pt x="4665396" y="2633395"/>
                  </a:lnTo>
                  <a:lnTo>
                    <a:pt x="4663198" y="2569895"/>
                  </a:lnTo>
                  <a:lnTo>
                    <a:pt x="4660125" y="2519095"/>
                  </a:lnTo>
                  <a:lnTo>
                    <a:pt x="4656175" y="2468295"/>
                  </a:lnTo>
                  <a:lnTo>
                    <a:pt x="4651337" y="2417495"/>
                  </a:lnTo>
                  <a:lnTo>
                    <a:pt x="4645622" y="2366695"/>
                  </a:lnTo>
                  <a:lnTo>
                    <a:pt x="4639030" y="2315895"/>
                  </a:lnTo>
                  <a:lnTo>
                    <a:pt x="4631563" y="2265095"/>
                  </a:lnTo>
                  <a:lnTo>
                    <a:pt x="4623206" y="2214295"/>
                  </a:lnTo>
                  <a:lnTo>
                    <a:pt x="4613973" y="2163495"/>
                  </a:lnTo>
                  <a:lnTo>
                    <a:pt x="4603864" y="2112695"/>
                  </a:lnTo>
                  <a:lnTo>
                    <a:pt x="4592879" y="2074595"/>
                  </a:lnTo>
                  <a:lnTo>
                    <a:pt x="4581017" y="2023795"/>
                  </a:lnTo>
                  <a:lnTo>
                    <a:pt x="4568266" y="1985695"/>
                  </a:lnTo>
                  <a:lnTo>
                    <a:pt x="4554639" y="1934895"/>
                  </a:lnTo>
                  <a:lnTo>
                    <a:pt x="4540135" y="1896795"/>
                  </a:lnTo>
                  <a:lnTo>
                    <a:pt x="4524756" y="1858695"/>
                  </a:lnTo>
                  <a:lnTo>
                    <a:pt x="4508487" y="1807895"/>
                  </a:lnTo>
                  <a:lnTo>
                    <a:pt x="4491355" y="1769795"/>
                  </a:lnTo>
                  <a:lnTo>
                    <a:pt x="4473333" y="1731695"/>
                  </a:lnTo>
                  <a:lnTo>
                    <a:pt x="4467034" y="1718995"/>
                  </a:lnTo>
                  <a:lnTo>
                    <a:pt x="4454436" y="1693595"/>
                  </a:lnTo>
                  <a:lnTo>
                    <a:pt x="4434649" y="1655495"/>
                  </a:lnTo>
                  <a:lnTo>
                    <a:pt x="4413999" y="1617395"/>
                  </a:lnTo>
                  <a:lnTo>
                    <a:pt x="4392460" y="1591995"/>
                  </a:lnTo>
                  <a:lnTo>
                    <a:pt x="4370044" y="1553895"/>
                  </a:lnTo>
                  <a:lnTo>
                    <a:pt x="4346753" y="1515795"/>
                  </a:lnTo>
                  <a:lnTo>
                    <a:pt x="4322572" y="1490395"/>
                  </a:lnTo>
                  <a:lnTo>
                    <a:pt x="4297527" y="1464995"/>
                  </a:lnTo>
                  <a:lnTo>
                    <a:pt x="4271594" y="1426895"/>
                  </a:lnTo>
                  <a:lnTo>
                    <a:pt x="4244784" y="1401495"/>
                  </a:lnTo>
                  <a:lnTo>
                    <a:pt x="4217086" y="1376095"/>
                  </a:lnTo>
                  <a:lnTo>
                    <a:pt x="4188523" y="1350695"/>
                  </a:lnTo>
                  <a:lnTo>
                    <a:pt x="4159072" y="1312595"/>
                  </a:lnTo>
                  <a:lnTo>
                    <a:pt x="4128744" y="1287195"/>
                  </a:lnTo>
                  <a:lnTo>
                    <a:pt x="4097540" y="1274495"/>
                  </a:lnTo>
                  <a:lnTo>
                    <a:pt x="4065460" y="1249095"/>
                  </a:lnTo>
                  <a:lnTo>
                    <a:pt x="4032491" y="1223695"/>
                  </a:lnTo>
                  <a:lnTo>
                    <a:pt x="3998645" y="1198295"/>
                  </a:lnTo>
                  <a:lnTo>
                    <a:pt x="3963924" y="1185595"/>
                  </a:lnTo>
                  <a:lnTo>
                    <a:pt x="3928326" y="1160195"/>
                  </a:lnTo>
                  <a:lnTo>
                    <a:pt x="3891851" y="1147495"/>
                  </a:lnTo>
                  <a:lnTo>
                    <a:pt x="3854488" y="1122095"/>
                  </a:lnTo>
                  <a:lnTo>
                    <a:pt x="3777132" y="1096695"/>
                  </a:lnTo>
                  <a:lnTo>
                    <a:pt x="3762870" y="1092174"/>
                  </a:lnTo>
                  <a:lnTo>
                    <a:pt x="3762870" y="2788374"/>
                  </a:lnTo>
                  <a:lnTo>
                    <a:pt x="3760355" y="2849295"/>
                  </a:lnTo>
                  <a:lnTo>
                    <a:pt x="3756304" y="2912795"/>
                  </a:lnTo>
                  <a:lnTo>
                    <a:pt x="3750843" y="2976295"/>
                  </a:lnTo>
                  <a:lnTo>
                    <a:pt x="3743960" y="3027095"/>
                  </a:lnTo>
                  <a:lnTo>
                    <a:pt x="3735667" y="3090595"/>
                  </a:lnTo>
                  <a:lnTo>
                    <a:pt x="3725951" y="3141395"/>
                  </a:lnTo>
                  <a:lnTo>
                    <a:pt x="3714826" y="3192195"/>
                  </a:lnTo>
                  <a:lnTo>
                    <a:pt x="3702266" y="3242995"/>
                  </a:lnTo>
                  <a:lnTo>
                    <a:pt x="3688296" y="3293795"/>
                  </a:lnTo>
                  <a:lnTo>
                    <a:pt x="3672903" y="3331895"/>
                  </a:lnTo>
                  <a:lnTo>
                    <a:pt x="3656076" y="3382695"/>
                  </a:lnTo>
                  <a:lnTo>
                    <a:pt x="3637826" y="3420795"/>
                  </a:lnTo>
                  <a:lnTo>
                    <a:pt x="3618153" y="3458895"/>
                  </a:lnTo>
                  <a:lnTo>
                    <a:pt x="3597046" y="3496995"/>
                  </a:lnTo>
                  <a:lnTo>
                    <a:pt x="3574516" y="3535095"/>
                  </a:lnTo>
                  <a:lnTo>
                    <a:pt x="3550551" y="3560495"/>
                  </a:lnTo>
                  <a:lnTo>
                    <a:pt x="3525151" y="3598595"/>
                  </a:lnTo>
                  <a:lnTo>
                    <a:pt x="3470059" y="3649395"/>
                  </a:lnTo>
                  <a:lnTo>
                    <a:pt x="3440353" y="3674795"/>
                  </a:lnTo>
                  <a:lnTo>
                    <a:pt x="3409213" y="3700195"/>
                  </a:lnTo>
                  <a:lnTo>
                    <a:pt x="3376638" y="3712895"/>
                  </a:lnTo>
                  <a:lnTo>
                    <a:pt x="3342614" y="3738295"/>
                  </a:lnTo>
                  <a:lnTo>
                    <a:pt x="3307156" y="3750995"/>
                  </a:lnTo>
                  <a:lnTo>
                    <a:pt x="3270250" y="3763695"/>
                  </a:lnTo>
                  <a:lnTo>
                    <a:pt x="3231896" y="3776395"/>
                  </a:lnTo>
                  <a:lnTo>
                    <a:pt x="3192107" y="3789095"/>
                  </a:lnTo>
                  <a:lnTo>
                    <a:pt x="3150870" y="3789095"/>
                  </a:lnTo>
                  <a:lnTo>
                    <a:pt x="3108172" y="3801795"/>
                  </a:lnTo>
                  <a:lnTo>
                    <a:pt x="2928670" y="3801795"/>
                  </a:lnTo>
                  <a:lnTo>
                    <a:pt x="2885960" y="3789095"/>
                  </a:lnTo>
                  <a:lnTo>
                    <a:pt x="2844698" y="3789095"/>
                  </a:lnTo>
                  <a:lnTo>
                    <a:pt x="2804871" y="3776395"/>
                  </a:lnTo>
                  <a:lnTo>
                    <a:pt x="2766491" y="3763695"/>
                  </a:lnTo>
                  <a:lnTo>
                    <a:pt x="2729547" y="3750995"/>
                  </a:lnTo>
                  <a:lnTo>
                    <a:pt x="2659951" y="3712895"/>
                  </a:lnTo>
                  <a:lnTo>
                    <a:pt x="2627299" y="3700195"/>
                  </a:lnTo>
                  <a:lnTo>
                    <a:pt x="2596083" y="3674795"/>
                  </a:lnTo>
                  <a:lnTo>
                    <a:pt x="2566289" y="3649395"/>
                  </a:lnTo>
                  <a:lnTo>
                    <a:pt x="2510955" y="3598595"/>
                  </a:lnTo>
                  <a:lnTo>
                    <a:pt x="2485415" y="3560495"/>
                  </a:lnTo>
                  <a:lnTo>
                    <a:pt x="2461285" y="3535095"/>
                  </a:lnTo>
                  <a:lnTo>
                    <a:pt x="2438565" y="3496995"/>
                  </a:lnTo>
                  <a:lnTo>
                    <a:pt x="2417254" y="3458895"/>
                  </a:lnTo>
                  <a:lnTo>
                    <a:pt x="2397353" y="3420795"/>
                  </a:lnTo>
                  <a:lnTo>
                    <a:pt x="2378849" y="3382695"/>
                  </a:lnTo>
                  <a:lnTo>
                    <a:pt x="2361755" y="3331895"/>
                  </a:lnTo>
                  <a:lnTo>
                    <a:pt x="2346045" y="3293795"/>
                  </a:lnTo>
                  <a:lnTo>
                    <a:pt x="2331732" y="3242995"/>
                  </a:lnTo>
                  <a:lnTo>
                    <a:pt x="2318816" y="3192195"/>
                  </a:lnTo>
                  <a:lnTo>
                    <a:pt x="2307285" y="3141395"/>
                  </a:lnTo>
                  <a:lnTo>
                    <a:pt x="2297150" y="3090595"/>
                  </a:lnTo>
                  <a:lnTo>
                    <a:pt x="2288387" y="3027095"/>
                  </a:lnTo>
                  <a:lnTo>
                    <a:pt x="2281009" y="2976295"/>
                  </a:lnTo>
                  <a:lnTo>
                    <a:pt x="2275001" y="2912795"/>
                  </a:lnTo>
                  <a:lnTo>
                    <a:pt x="2270379" y="2849295"/>
                  </a:lnTo>
                  <a:lnTo>
                    <a:pt x="2267140" y="2786138"/>
                  </a:lnTo>
                  <a:lnTo>
                    <a:pt x="2267216" y="2734945"/>
                  </a:lnTo>
                  <a:lnTo>
                    <a:pt x="2268753" y="2671445"/>
                  </a:lnTo>
                  <a:lnTo>
                    <a:pt x="2271738" y="2607945"/>
                  </a:lnTo>
                  <a:lnTo>
                    <a:pt x="2276183" y="2544445"/>
                  </a:lnTo>
                  <a:lnTo>
                    <a:pt x="2289429" y="2430145"/>
                  </a:lnTo>
                  <a:lnTo>
                    <a:pt x="2298242" y="2379345"/>
                  </a:lnTo>
                  <a:lnTo>
                    <a:pt x="2308529" y="2328545"/>
                  </a:lnTo>
                  <a:lnTo>
                    <a:pt x="2320290" y="2277745"/>
                  </a:lnTo>
                  <a:lnTo>
                    <a:pt x="2333523" y="2239645"/>
                  </a:lnTo>
                  <a:lnTo>
                    <a:pt x="2348230" y="2188845"/>
                  </a:lnTo>
                  <a:lnTo>
                    <a:pt x="2364422" y="2150745"/>
                  </a:lnTo>
                  <a:lnTo>
                    <a:pt x="2382101" y="2112645"/>
                  </a:lnTo>
                  <a:lnTo>
                    <a:pt x="2401278" y="2074545"/>
                  </a:lnTo>
                  <a:lnTo>
                    <a:pt x="2421940" y="2036445"/>
                  </a:lnTo>
                  <a:lnTo>
                    <a:pt x="2444089" y="1998345"/>
                  </a:lnTo>
                  <a:lnTo>
                    <a:pt x="2467749" y="1972945"/>
                  </a:lnTo>
                  <a:lnTo>
                    <a:pt x="2492908" y="1934845"/>
                  </a:lnTo>
                  <a:lnTo>
                    <a:pt x="2547759" y="1884045"/>
                  </a:lnTo>
                  <a:lnTo>
                    <a:pt x="2577452" y="1858645"/>
                  </a:lnTo>
                  <a:lnTo>
                    <a:pt x="2608669" y="1833245"/>
                  </a:lnTo>
                  <a:lnTo>
                    <a:pt x="2641409" y="1820545"/>
                  </a:lnTo>
                  <a:lnTo>
                    <a:pt x="2675674" y="1795145"/>
                  </a:lnTo>
                  <a:lnTo>
                    <a:pt x="2711462" y="1782445"/>
                  </a:lnTo>
                  <a:lnTo>
                    <a:pt x="2748788" y="1769745"/>
                  </a:lnTo>
                  <a:lnTo>
                    <a:pt x="2787650" y="1757045"/>
                  </a:lnTo>
                  <a:lnTo>
                    <a:pt x="2828048" y="1757045"/>
                  </a:lnTo>
                  <a:lnTo>
                    <a:pt x="2869996" y="1744345"/>
                  </a:lnTo>
                  <a:lnTo>
                    <a:pt x="2913494" y="1744345"/>
                  </a:lnTo>
                  <a:lnTo>
                    <a:pt x="2958541" y="1731645"/>
                  </a:lnTo>
                  <a:lnTo>
                    <a:pt x="3051772" y="1731645"/>
                  </a:lnTo>
                  <a:lnTo>
                    <a:pt x="3096920" y="1744345"/>
                  </a:lnTo>
                  <a:lnTo>
                    <a:pt x="3140583" y="1744345"/>
                  </a:lnTo>
                  <a:lnTo>
                    <a:pt x="3182772" y="1757045"/>
                  </a:lnTo>
                  <a:lnTo>
                    <a:pt x="3223476" y="1757045"/>
                  </a:lnTo>
                  <a:lnTo>
                    <a:pt x="3262693" y="1769745"/>
                  </a:lnTo>
                  <a:lnTo>
                    <a:pt x="3300438" y="1782445"/>
                  </a:lnTo>
                  <a:lnTo>
                    <a:pt x="3336709" y="1795145"/>
                  </a:lnTo>
                  <a:lnTo>
                    <a:pt x="3371494" y="1820545"/>
                  </a:lnTo>
                  <a:lnTo>
                    <a:pt x="3404793" y="1833245"/>
                  </a:lnTo>
                  <a:lnTo>
                    <a:pt x="3436620" y="1858645"/>
                  </a:lnTo>
                  <a:lnTo>
                    <a:pt x="3466960" y="1884045"/>
                  </a:lnTo>
                  <a:lnTo>
                    <a:pt x="3495827" y="1909445"/>
                  </a:lnTo>
                  <a:lnTo>
                    <a:pt x="3549116" y="1972945"/>
                  </a:lnTo>
                  <a:lnTo>
                    <a:pt x="3573538" y="1998345"/>
                  </a:lnTo>
                  <a:lnTo>
                    <a:pt x="3596475" y="2036445"/>
                  </a:lnTo>
                  <a:lnTo>
                    <a:pt x="3617938" y="2074545"/>
                  </a:lnTo>
                  <a:lnTo>
                    <a:pt x="3637927" y="2112645"/>
                  </a:lnTo>
                  <a:lnTo>
                    <a:pt x="3656419" y="2150745"/>
                  </a:lnTo>
                  <a:lnTo>
                    <a:pt x="3673449" y="2188845"/>
                  </a:lnTo>
                  <a:lnTo>
                    <a:pt x="3688981" y="2239645"/>
                  </a:lnTo>
                  <a:lnTo>
                    <a:pt x="3703053" y="2277745"/>
                  </a:lnTo>
                  <a:lnTo>
                    <a:pt x="3715626" y="2328545"/>
                  </a:lnTo>
                  <a:lnTo>
                    <a:pt x="3726726" y="2379345"/>
                  </a:lnTo>
                  <a:lnTo>
                    <a:pt x="3736352" y="2430145"/>
                  </a:lnTo>
                  <a:lnTo>
                    <a:pt x="3744493" y="2493645"/>
                  </a:lnTo>
                  <a:lnTo>
                    <a:pt x="3751148" y="2544445"/>
                  </a:lnTo>
                  <a:lnTo>
                    <a:pt x="3756329" y="2607945"/>
                  </a:lnTo>
                  <a:lnTo>
                    <a:pt x="3760038" y="2671445"/>
                  </a:lnTo>
                  <a:lnTo>
                    <a:pt x="3762248" y="2734945"/>
                  </a:lnTo>
                  <a:lnTo>
                    <a:pt x="3762870" y="2788374"/>
                  </a:lnTo>
                  <a:lnTo>
                    <a:pt x="3762870" y="1092174"/>
                  </a:lnTo>
                  <a:lnTo>
                    <a:pt x="3737140" y="1083995"/>
                  </a:lnTo>
                  <a:lnTo>
                    <a:pt x="3696258" y="1058595"/>
                  </a:lnTo>
                  <a:lnTo>
                    <a:pt x="3611867" y="1033195"/>
                  </a:lnTo>
                  <a:lnTo>
                    <a:pt x="3568357" y="1033195"/>
                  </a:lnTo>
                  <a:lnTo>
                    <a:pt x="3432556" y="995095"/>
                  </a:lnTo>
                  <a:lnTo>
                    <a:pt x="3385528" y="995095"/>
                  </a:lnTo>
                  <a:lnTo>
                    <a:pt x="3337610" y="982395"/>
                  </a:lnTo>
                  <a:lnTo>
                    <a:pt x="3239160" y="982395"/>
                  </a:lnTo>
                  <a:lnTo>
                    <a:pt x="3188614" y="969695"/>
                  </a:lnTo>
                  <a:lnTo>
                    <a:pt x="2866225" y="969695"/>
                  </a:lnTo>
                  <a:lnTo>
                    <a:pt x="2813012" y="982395"/>
                  </a:lnTo>
                  <a:lnTo>
                    <a:pt x="2709532" y="982395"/>
                  </a:lnTo>
                  <a:lnTo>
                    <a:pt x="2609964" y="1007795"/>
                  </a:lnTo>
                  <a:lnTo>
                    <a:pt x="2561640" y="1007795"/>
                  </a:lnTo>
                  <a:lnTo>
                    <a:pt x="2422525" y="1045895"/>
                  </a:lnTo>
                  <a:lnTo>
                    <a:pt x="2292172" y="1083995"/>
                  </a:lnTo>
                  <a:lnTo>
                    <a:pt x="2210130" y="1109395"/>
                  </a:lnTo>
                  <a:lnTo>
                    <a:pt x="2170569" y="1134795"/>
                  </a:lnTo>
                  <a:lnTo>
                    <a:pt x="2131974" y="1147495"/>
                  </a:lnTo>
                  <a:lnTo>
                    <a:pt x="2094357" y="1172895"/>
                  </a:lnTo>
                  <a:lnTo>
                    <a:pt x="2057704" y="1185595"/>
                  </a:lnTo>
                  <a:lnTo>
                    <a:pt x="2022030" y="1210995"/>
                  </a:lnTo>
                  <a:lnTo>
                    <a:pt x="1987321" y="1236395"/>
                  </a:lnTo>
                  <a:lnTo>
                    <a:pt x="1953577" y="1261795"/>
                  </a:lnTo>
                  <a:lnTo>
                    <a:pt x="1920811" y="1287195"/>
                  </a:lnTo>
                  <a:lnTo>
                    <a:pt x="1888998" y="1312595"/>
                  </a:lnTo>
                  <a:lnTo>
                    <a:pt x="1858162" y="1337995"/>
                  </a:lnTo>
                  <a:lnTo>
                    <a:pt x="1828292" y="1363395"/>
                  </a:lnTo>
                  <a:lnTo>
                    <a:pt x="1799399" y="1388795"/>
                  </a:lnTo>
                  <a:lnTo>
                    <a:pt x="1744484" y="1452295"/>
                  </a:lnTo>
                  <a:lnTo>
                    <a:pt x="1718487" y="1477695"/>
                  </a:lnTo>
                  <a:lnTo>
                    <a:pt x="1693443" y="1515795"/>
                  </a:lnTo>
                  <a:lnTo>
                    <a:pt x="1669364" y="1541195"/>
                  </a:lnTo>
                  <a:lnTo>
                    <a:pt x="1646262" y="1579295"/>
                  </a:lnTo>
                  <a:lnTo>
                    <a:pt x="1624114" y="1617395"/>
                  </a:lnTo>
                  <a:lnTo>
                    <a:pt x="1602930" y="1655495"/>
                  </a:lnTo>
                  <a:lnTo>
                    <a:pt x="1582699" y="1693595"/>
                  </a:lnTo>
                  <a:lnTo>
                    <a:pt x="1563446" y="1731695"/>
                  </a:lnTo>
                  <a:lnTo>
                    <a:pt x="1545145" y="1769795"/>
                  </a:lnTo>
                  <a:lnTo>
                    <a:pt x="1527810" y="1807895"/>
                  </a:lnTo>
                  <a:lnTo>
                    <a:pt x="1511427" y="1845995"/>
                  </a:lnTo>
                  <a:lnTo>
                    <a:pt x="1496021" y="1896795"/>
                  </a:lnTo>
                  <a:lnTo>
                    <a:pt x="1481556" y="1934895"/>
                  </a:lnTo>
                  <a:lnTo>
                    <a:pt x="1468069" y="1985695"/>
                  </a:lnTo>
                  <a:lnTo>
                    <a:pt x="1455534" y="2023795"/>
                  </a:lnTo>
                  <a:lnTo>
                    <a:pt x="1443951" y="2074595"/>
                  </a:lnTo>
                  <a:lnTo>
                    <a:pt x="1433334" y="2125395"/>
                  </a:lnTo>
                  <a:lnTo>
                    <a:pt x="1423670" y="2176195"/>
                  </a:lnTo>
                  <a:lnTo>
                    <a:pt x="1414957" y="2214295"/>
                  </a:lnTo>
                  <a:lnTo>
                    <a:pt x="1407210" y="2265095"/>
                  </a:lnTo>
                  <a:lnTo>
                    <a:pt x="1400416" y="2328595"/>
                  </a:lnTo>
                  <a:lnTo>
                    <a:pt x="1394587" y="2379395"/>
                  </a:lnTo>
                  <a:lnTo>
                    <a:pt x="1389710" y="2430195"/>
                  </a:lnTo>
                  <a:lnTo>
                    <a:pt x="1385785" y="2480995"/>
                  </a:lnTo>
                  <a:lnTo>
                    <a:pt x="1382814" y="2544495"/>
                  </a:lnTo>
                  <a:lnTo>
                    <a:pt x="1382814" y="2556878"/>
                  </a:lnTo>
                  <a:lnTo>
                    <a:pt x="1382801" y="2557145"/>
                  </a:lnTo>
                  <a:lnTo>
                    <a:pt x="1382801" y="5897245"/>
                  </a:lnTo>
                  <a:lnTo>
                    <a:pt x="1931174" y="5897296"/>
                  </a:lnTo>
                  <a:lnTo>
                    <a:pt x="1931352" y="5897245"/>
                  </a:lnTo>
                  <a:lnTo>
                    <a:pt x="1977453" y="5897245"/>
                  </a:lnTo>
                  <a:lnTo>
                    <a:pt x="2020290" y="5884545"/>
                  </a:lnTo>
                  <a:lnTo>
                    <a:pt x="2059711" y="5871845"/>
                  </a:lnTo>
                  <a:lnTo>
                    <a:pt x="2095715" y="5859145"/>
                  </a:lnTo>
                  <a:lnTo>
                    <a:pt x="2128278" y="5833745"/>
                  </a:lnTo>
                  <a:lnTo>
                    <a:pt x="2157412" y="5808345"/>
                  </a:lnTo>
                  <a:lnTo>
                    <a:pt x="2205405" y="5744845"/>
                  </a:lnTo>
                  <a:lnTo>
                    <a:pt x="2224265" y="5706745"/>
                  </a:lnTo>
                  <a:lnTo>
                    <a:pt x="2239695" y="5668645"/>
                  </a:lnTo>
                  <a:lnTo>
                    <a:pt x="2251697" y="5630545"/>
                  </a:lnTo>
                  <a:lnTo>
                    <a:pt x="2260269" y="5579745"/>
                  </a:lnTo>
                  <a:lnTo>
                    <a:pt x="2265413" y="5528945"/>
                  </a:lnTo>
                  <a:lnTo>
                    <a:pt x="2267127" y="5478145"/>
                  </a:lnTo>
                  <a:lnTo>
                    <a:pt x="2267127" y="5465496"/>
                  </a:lnTo>
                  <a:lnTo>
                    <a:pt x="2267127" y="4055745"/>
                  </a:lnTo>
                  <a:lnTo>
                    <a:pt x="2294750" y="4106545"/>
                  </a:lnTo>
                  <a:lnTo>
                    <a:pt x="2323401" y="4144645"/>
                  </a:lnTo>
                  <a:lnTo>
                    <a:pt x="2353068" y="4182745"/>
                  </a:lnTo>
                  <a:lnTo>
                    <a:pt x="2383764" y="4220845"/>
                  </a:lnTo>
                  <a:lnTo>
                    <a:pt x="2415476" y="4258945"/>
                  </a:lnTo>
                  <a:lnTo>
                    <a:pt x="2448217" y="4297045"/>
                  </a:lnTo>
                  <a:lnTo>
                    <a:pt x="2481973" y="4322445"/>
                  </a:lnTo>
                  <a:lnTo>
                    <a:pt x="2516759" y="4360545"/>
                  </a:lnTo>
                  <a:lnTo>
                    <a:pt x="2552560" y="4385945"/>
                  </a:lnTo>
                  <a:lnTo>
                    <a:pt x="2589390" y="4411345"/>
                  </a:lnTo>
                  <a:lnTo>
                    <a:pt x="2627236" y="4436745"/>
                  </a:lnTo>
                  <a:lnTo>
                    <a:pt x="2666111" y="4462145"/>
                  </a:lnTo>
                  <a:lnTo>
                    <a:pt x="2706001" y="4487545"/>
                  </a:lnTo>
                  <a:lnTo>
                    <a:pt x="2746921" y="4500245"/>
                  </a:lnTo>
                  <a:lnTo>
                    <a:pt x="2788856" y="4525645"/>
                  </a:lnTo>
                  <a:lnTo>
                    <a:pt x="2875800" y="4551045"/>
                  </a:lnTo>
                  <a:lnTo>
                    <a:pt x="3013862" y="4589145"/>
                  </a:lnTo>
                  <a:lnTo>
                    <a:pt x="3061932" y="4589145"/>
                  </a:lnTo>
                  <a:lnTo>
                    <a:pt x="3111017" y="4601845"/>
                  </a:lnTo>
                  <a:lnTo>
                    <a:pt x="3408502" y="4601845"/>
                  </a:lnTo>
                  <a:lnTo>
                    <a:pt x="3454781" y="4589145"/>
                  </a:lnTo>
                  <a:lnTo>
                    <a:pt x="3500209" y="4589145"/>
                  </a:lnTo>
                  <a:lnTo>
                    <a:pt x="3588423" y="4563745"/>
                  </a:lnTo>
                  <a:lnTo>
                    <a:pt x="3631234" y="4563745"/>
                  </a:lnTo>
                  <a:lnTo>
                    <a:pt x="3754437" y="4525645"/>
                  </a:lnTo>
                  <a:lnTo>
                    <a:pt x="3793756" y="4512945"/>
                  </a:lnTo>
                  <a:lnTo>
                    <a:pt x="3832212" y="4487545"/>
                  </a:lnTo>
                  <a:lnTo>
                    <a:pt x="3906532" y="4462145"/>
                  </a:lnTo>
                  <a:lnTo>
                    <a:pt x="3942372" y="4436745"/>
                  </a:lnTo>
                  <a:lnTo>
                    <a:pt x="3977360" y="4424045"/>
                  </a:lnTo>
                  <a:lnTo>
                    <a:pt x="4011472" y="4398645"/>
                  </a:lnTo>
                  <a:lnTo>
                    <a:pt x="4044721" y="4373245"/>
                  </a:lnTo>
                  <a:lnTo>
                    <a:pt x="4077106" y="4360545"/>
                  </a:lnTo>
                  <a:lnTo>
                    <a:pt x="4108615" y="4335145"/>
                  </a:lnTo>
                  <a:lnTo>
                    <a:pt x="4139260" y="4309745"/>
                  </a:lnTo>
                  <a:lnTo>
                    <a:pt x="4169029" y="4284345"/>
                  </a:lnTo>
                  <a:lnTo>
                    <a:pt x="4197947" y="4258945"/>
                  </a:lnTo>
                  <a:lnTo>
                    <a:pt x="4225988" y="4220845"/>
                  </a:lnTo>
                  <a:lnTo>
                    <a:pt x="4253166" y="4195445"/>
                  </a:lnTo>
                  <a:lnTo>
                    <a:pt x="4279481" y="4170045"/>
                  </a:lnTo>
                  <a:lnTo>
                    <a:pt x="4304919" y="4131945"/>
                  </a:lnTo>
                  <a:lnTo>
                    <a:pt x="4329506" y="4106545"/>
                  </a:lnTo>
                  <a:lnTo>
                    <a:pt x="4353217" y="4068445"/>
                  </a:lnTo>
                  <a:lnTo>
                    <a:pt x="4360837" y="4055745"/>
                  </a:lnTo>
                  <a:lnTo>
                    <a:pt x="4376064" y="4030345"/>
                  </a:lnTo>
                  <a:lnTo>
                    <a:pt x="4398048" y="3992245"/>
                  </a:lnTo>
                  <a:lnTo>
                    <a:pt x="4419168" y="3966845"/>
                  </a:lnTo>
                  <a:lnTo>
                    <a:pt x="4439424" y="3928745"/>
                  </a:lnTo>
                  <a:lnTo>
                    <a:pt x="4458817" y="3890645"/>
                  </a:lnTo>
                  <a:lnTo>
                    <a:pt x="4477334" y="3839845"/>
                  </a:lnTo>
                  <a:lnTo>
                    <a:pt x="4489120" y="3814445"/>
                  </a:lnTo>
                  <a:lnTo>
                    <a:pt x="4495000" y="3801745"/>
                  </a:lnTo>
                  <a:lnTo>
                    <a:pt x="4511802" y="3763645"/>
                  </a:lnTo>
                  <a:lnTo>
                    <a:pt x="4527740" y="3712845"/>
                  </a:lnTo>
                  <a:lnTo>
                    <a:pt x="4542802" y="3674745"/>
                  </a:lnTo>
                  <a:lnTo>
                    <a:pt x="4557014" y="3623945"/>
                  </a:lnTo>
                  <a:lnTo>
                    <a:pt x="4570361" y="3585845"/>
                  </a:lnTo>
                  <a:lnTo>
                    <a:pt x="4582846" y="3535045"/>
                  </a:lnTo>
                  <a:lnTo>
                    <a:pt x="4594466" y="3484245"/>
                  </a:lnTo>
                  <a:lnTo>
                    <a:pt x="4605223" y="3433445"/>
                  </a:lnTo>
                  <a:lnTo>
                    <a:pt x="4615116" y="3382645"/>
                  </a:lnTo>
                  <a:lnTo>
                    <a:pt x="4624159" y="3331845"/>
                  </a:lnTo>
                  <a:lnTo>
                    <a:pt x="4632325" y="3281045"/>
                  </a:lnTo>
                  <a:lnTo>
                    <a:pt x="4639640" y="3230245"/>
                  </a:lnTo>
                  <a:lnTo>
                    <a:pt x="4646092" y="3166745"/>
                  </a:lnTo>
                  <a:lnTo>
                    <a:pt x="4651680" y="3115945"/>
                  </a:lnTo>
                  <a:lnTo>
                    <a:pt x="4656404" y="3065145"/>
                  </a:lnTo>
                  <a:lnTo>
                    <a:pt x="4660277" y="3001645"/>
                  </a:lnTo>
                  <a:lnTo>
                    <a:pt x="4663287" y="2938145"/>
                  </a:lnTo>
                  <a:lnTo>
                    <a:pt x="4665434" y="2887345"/>
                  </a:lnTo>
                  <a:lnTo>
                    <a:pt x="4666729" y="2823845"/>
                  </a:lnTo>
                  <a:lnTo>
                    <a:pt x="4667161" y="2760345"/>
                  </a:lnTo>
                  <a:lnTo>
                    <a:pt x="4667110" y="2754122"/>
                  </a:lnTo>
                  <a:lnTo>
                    <a:pt x="4667161" y="274769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" name="object 8"/>
            <p:cNvSpPr/>
            <p:nvPr/>
          </p:nvSpPr>
          <p:spPr>
            <a:xfrm>
              <a:off x="10339895" y="5461858"/>
              <a:ext cx="3112135" cy="3637279"/>
            </a:xfrm>
            <a:custGeom>
              <a:avLst/>
              <a:gdLst/>
              <a:ahLst/>
              <a:cxnLst/>
              <a:rect l="l" t="t" r="r" b="b"/>
              <a:pathLst>
                <a:path w="3112134" h="3637279">
                  <a:moveTo>
                    <a:pt x="3111538" y="2453335"/>
                  </a:moveTo>
                  <a:lnTo>
                    <a:pt x="3110319" y="2402446"/>
                  </a:lnTo>
                  <a:lnTo>
                    <a:pt x="3106636" y="2352421"/>
                  </a:lnTo>
                  <a:lnTo>
                    <a:pt x="3100476" y="2303246"/>
                  </a:lnTo>
                  <a:lnTo>
                    <a:pt x="3091840" y="2254986"/>
                  </a:lnTo>
                  <a:lnTo>
                    <a:pt x="3080702" y="2207666"/>
                  </a:lnTo>
                  <a:lnTo>
                    <a:pt x="3067050" y="2161298"/>
                  </a:lnTo>
                  <a:lnTo>
                    <a:pt x="3050857" y="2115921"/>
                  </a:lnTo>
                  <a:lnTo>
                    <a:pt x="3032125" y="2071560"/>
                  </a:lnTo>
                  <a:lnTo>
                    <a:pt x="3010839" y="2028253"/>
                  </a:lnTo>
                  <a:lnTo>
                    <a:pt x="2986976" y="1986026"/>
                  </a:lnTo>
                  <a:lnTo>
                    <a:pt x="2960535" y="1944903"/>
                  </a:lnTo>
                  <a:lnTo>
                    <a:pt x="2931477" y="1904911"/>
                  </a:lnTo>
                  <a:lnTo>
                    <a:pt x="2899816" y="1866087"/>
                  </a:lnTo>
                  <a:lnTo>
                    <a:pt x="2865513" y="1828457"/>
                  </a:lnTo>
                  <a:lnTo>
                    <a:pt x="2815399" y="1785886"/>
                  </a:lnTo>
                  <a:lnTo>
                    <a:pt x="2757614" y="1744345"/>
                  </a:lnTo>
                  <a:lnTo>
                    <a:pt x="2692133" y="1703870"/>
                  </a:lnTo>
                  <a:lnTo>
                    <a:pt x="2656497" y="1684032"/>
                  </a:lnTo>
                  <a:lnTo>
                    <a:pt x="2618930" y="1664474"/>
                  </a:lnTo>
                  <a:lnTo>
                    <a:pt x="2579420" y="1645196"/>
                  </a:lnTo>
                  <a:lnTo>
                    <a:pt x="2537980" y="1626184"/>
                  </a:lnTo>
                  <a:lnTo>
                    <a:pt x="2494597" y="1607464"/>
                  </a:lnTo>
                  <a:lnTo>
                    <a:pt x="2449284" y="1589024"/>
                  </a:lnTo>
                  <a:lnTo>
                    <a:pt x="2402014" y="1570875"/>
                  </a:lnTo>
                  <a:lnTo>
                    <a:pt x="2352789" y="1553006"/>
                  </a:lnTo>
                  <a:lnTo>
                    <a:pt x="2301621" y="1535430"/>
                  </a:lnTo>
                  <a:lnTo>
                    <a:pt x="2248497" y="1518158"/>
                  </a:lnTo>
                  <a:lnTo>
                    <a:pt x="2193429" y="1501178"/>
                  </a:lnTo>
                  <a:lnTo>
                    <a:pt x="2136394" y="1484490"/>
                  </a:lnTo>
                  <a:lnTo>
                    <a:pt x="2077389" y="1468107"/>
                  </a:lnTo>
                  <a:lnTo>
                    <a:pt x="2016429" y="1452029"/>
                  </a:lnTo>
                  <a:lnTo>
                    <a:pt x="1953501" y="1436268"/>
                  </a:lnTo>
                  <a:lnTo>
                    <a:pt x="1888604" y="1420799"/>
                  </a:lnTo>
                  <a:lnTo>
                    <a:pt x="1821726" y="1405661"/>
                  </a:lnTo>
                  <a:lnTo>
                    <a:pt x="1752879" y="1390827"/>
                  </a:lnTo>
                  <a:lnTo>
                    <a:pt x="1682064" y="1376311"/>
                  </a:lnTo>
                  <a:lnTo>
                    <a:pt x="1607769" y="1361401"/>
                  </a:lnTo>
                  <a:lnTo>
                    <a:pt x="1537766" y="1345526"/>
                  </a:lnTo>
                  <a:lnTo>
                    <a:pt x="1472069" y="1328699"/>
                  </a:lnTo>
                  <a:lnTo>
                    <a:pt x="1410652" y="1310919"/>
                  </a:lnTo>
                  <a:lnTo>
                    <a:pt x="1353515" y="1292212"/>
                  </a:lnTo>
                  <a:lnTo>
                    <a:pt x="1300657" y="1272603"/>
                  </a:lnTo>
                  <a:lnTo>
                    <a:pt x="1252067" y="1252080"/>
                  </a:lnTo>
                  <a:lnTo>
                    <a:pt x="1207731" y="1230668"/>
                  </a:lnTo>
                  <a:lnTo>
                    <a:pt x="1167650" y="1208379"/>
                  </a:lnTo>
                  <a:lnTo>
                    <a:pt x="1131824" y="1185240"/>
                  </a:lnTo>
                  <a:lnTo>
                    <a:pt x="1100226" y="1161237"/>
                  </a:lnTo>
                  <a:lnTo>
                    <a:pt x="1049731" y="1110767"/>
                  </a:lnTo>
                  <a:lnTo>
                    <a:pt x="1016127" y="1057059"/>
                  </a:lnTo>
                  <a:lnTo>
                    <a:pt x="999350" y="1000226"/>
                  </a:lnTo>
                  <a:lnTo>
                    <a:pt x="997661" y="976477"/>
                  </a:lnTo>
                  <a:lnTo>
                    <a:pt x="999896" y="944308"/>
                  </a:lnTo>
                  <a:lnTo>
                    <a:pt x="1007833" y="906208"/>
                  </a:lnTo>
                  <a:lnTo>
                    <a:pt x="1021067" y="868108"/>
                  </a:lnTo>
                  <a:lnTo>
                    <a:pt x="1063396" y="817308"/>
                  </a:lnTo>
                  <a:lnTo>
                    <a:pt x="1092504" y="791908"/>
                  </a:lnTo>
                  <a:lnTo>
                    <a:pt x="1126896" y="779208"/>
                  </a:lnTo>
                  <a:lnTo>
                    <a:pt x="1166583" y="753808"/>
                  </a:lnTo>
                  <a:lnTo>
                    <a:pt x="1211567" y="741108"/>
                  </a:lnTo>
                  <a:lnTo>
                    <a:pt x="1261846" y="728408"/>
                  </a:lnTo>
                  <a:lnTo>
                    <a:pt x="1317409" y="715708"/>
                  </a:lnTo>
                  <a:lnTo>
                    <a:pt x="1378280" y="715708"/>
                  </a:lnTo>
                  <a:lnTo>
                    <a:pt x="1444434" y="703008"/>
                  </a:lnTo>
                  <a:lnTo>
                    <a:pt x="1581378" y="703008"/>
                  </a:lnTo>
                  <a:lnTo>
                    <a:pt x="1642833" y="715708"/>
                  </a:lnTo>
                  <a:lnTo>
                    <a:pt x="1700250" y="715708"/>
                  </a:lnTo>
                  <a:lnTo>
                    <a:pt x="1753590" y="728408"/>
                  </a:lnTo>
                  <a:lnTo>
                    <a:pt x="1802853" y="741108"/>
                  </a:lnTo>
                  <a:lnTo>
                    <a:pt x="1848015" y="753808"/>
                  </a:lnTo>
                  <a:lnTo>
                    <a:pt x="1889048" y="779208"/>
                  </a:lnTo>
                  <a:lnTo>
                    <a:pt x="1925955" y="791908"/>
                  </a:lnTo>
                  <a:lnTo>
                    <a:pt x="1958695" y="817308"/>
                  </a:lnTo>
                  <a:lnTo>
                    <a:pt x="1987257" y="842708"/>
                  </a:lnTo>
                  <a:lnTo>
                    <a:pt x="2011629" y="880808"/>
                  </a:lnTo>
                  <a:lnTo>
                    <a:pt x="2031796" y="906208"/>
                  </a:lnTo>
                  <a:lnTo>
                    <a:pt x="2047722" y="944308"/>
                  </a:lnTo>
                  <a:lnTo>
                    <a:pt x="2066086" y="982408"/>
                  </a:lnTo>
                  <a:lnTo>
                    <a:pt x="2089188" y="1020508"/>
                  </a:lnTo>
                  <a:lnTo>
                    <a:pt x="2116988" y="1045908"/>
                  </a:lnTo>
                  <a:lnTo>
                    <a:pt x="2149462" y="1084008"/>
                  </a:lnTo>
                  <a:lnTo>
                    <a:pt x="2186559" y="1109408"/>
                  </a:lnTo>
                  <a:lnTo>
                    <a:pt x="2228240" y="1122108"/>
                  </a:lnTo>
                  <a:lnTo>
                    <a:pt x="2274455" y="1134808"/>
                  </a:lnTo>
                  <a:lnTo>
                    <a:pt x="2325179" y="1147508"/>
                  </a:lnTo>
                  <a:lnTo>
                    <a:pt x="2380373" y="1160208"/>
                  </a:lnTo>
                  <a:lnTo>
                    <a:pt x="2998520" y="1160208"/>
                  </a:lnTo>
                  <a:lnTo>
                    <a:pt x="2998254" y="1156843"/>
                  </a:lnTo>
                  <a:lnTo>
                    <a:pt x="2998520" y="1156843"/>
                  </a:lnTo>
                  <a:lnTo>
                    <a:pt x="2994622" y="1102588"/>
                  </a:lnTo>
                  <a:lnTo>
                    <a:pt x="2988932" y="1049528"/>
                  </a:lnTo>
                  <a:lnTo>
                    <a:pt x="2981452" y="997661"/>
                  </a:lnTo>
                  <a:lnTo>
                    <a:pt x="2972181" y="947000"/>
                  </a:lnTo>
                  <a:lnTo>
                    <a:pt x="2961106" y="897547"/>
                  </a:lnTo>
                  <a:lnTo>
                    <a:pt x="2948241" y="849274"/>
                  </a:lnTo>
                  <a:lnTo>
                    <a:pt x="2933573" y="802208"/>
                  </a:lnTo>
                  <a:lnTo>
                    <a:pt x="2917113" y="756335"/>
                  </a:lnTo>
                  <a:lnTo>
                    <a:pt x="2898864" y="711657"/>
                  </a:lnTo>
                  <a:lnTo>
                    <a:pt x="2878810" y="668185"/>
                  </a:lnTo>
                  <a:lnTo>
                    <a:pt x="2856966" y="625906"/>
                  </a:lnTo>
                  <a:lnTo>
                    <a:pt x="2833332" y="584822"/>
                  </a:lnTo>
                  <a:lnTo>
                    <a:pt x="2807906" y="544931"/>
                  </a:lnTo>
                  <a:lnTo>
                    <a:pt x="2780677" y="506247"/>
                  </a:lnTo>
                  <a:lnTo>
                    <a:pt x="2751645" y="468757"/>
                  </a:lnTo>
                  <a:lnTo>
                    <a:pt x="2720835" y="432460"/>
                  </a:lnTo>
                  <a:lnTo>
                    <a:pt x="2688221" y="397357"/>
                  </a:lnTo>
                  <a:lnTo>
                    <a:pt x="2653817" y="363448"/>
                  </a:lnTo>
                  <a:lnTo>
                    <a:pt x="2617609" y="330746"/>
                  </a:lnTo>
                  <a:lnTo>
                    <a:pt x="2579611" y="299237"/>
                  </a:lnTo>
                  <a:lnTo>
                    <a:pt x="2544394" y="273773"/>
                  </a:lnTo>
                  <a:lnTo>
                    <a:pt x="2508123" y="249453"/>
                  </a:lnTo>
                  <a:lnTo>
                    <a:pt x="2470797" y="226263"/>
                  </a:lnTo>
                  <a:lnTo>
                    <a:pt x="2432405" y="204203"/>
                  </a:lnTo>
                  <a:lnTo>
                    <a:pt x="2392972" y="183286"/>
                  </a:lnTo>
                  <a:lnTo>
                    <a:pt x="2352471" y="163487"/>
                  </a:lnTo>
                  <a:lnTo>
                    <a:pt x="2310930" y="144818"/>
                  </a:lnTo>
                  <a:lnTo>
                    <a:pt x="2268321" y="127279"/>
                  </a:lnTo>
                  <a:lnTo>
                    <a:pt x="2224659" y="110883"/>
                  </a:lnTo>
                  <a:lnTo>
                    <a:pt x="2179942" y="95605"/>
                  </a:lnTo>
                  <a:lnTo>
                    <a:pt x="2134171" y="81457"/>
                  </a:lnTo>
                  <a:lnTo>
                    <a:pt x="2087346" y="68453"/>
                  </a:lnTo>
                  <a:lnTo>
                    <a:pt x="2039467" y="56578"/>
                  </a:lnTo>
                  <a:lnTo>
                    <a:pt x="1990534" y="45821"/>
                  </a:lnTo>
                  <a:lnTo>
                    <a:pt x="1940534" y="36207"/>
                  </a:lnTo>
                  <a:lnTo>
                    <a:pt x="1889480" y="27724"/>
                  </a:lnTo>
                  <a:lnTo>
                    <a:pt x="1837372" y="20370"/>
                  </a:lnTo>
                  <a:lnTo>
                    <a:pt x="1784210" y="14147"/>
                  </a:lnTo>
                  <a:lnTo>
                    <a:pt x="1729994" y="9055"/>
                  </a:lnTo>
                  <a:lnTo>
                    <a:pt x="1674723" y="5092"/>
                  </a:lnTo>
                  <a:lnTo>
                    <a:pt x="1618386" y="2273"/>
                  </a:lnTo>
                  <a:lnTo>
                    <a:pt x="1560995" y="571"/>
                  </a:lnTo>
                  <a:lnTo>
                    <a:pt x="1502549" y="0"/>
                  </a:lnTo>
                  <a:lnTo>
                    <a:pt x="1448015" y="1447"/>
                  </a:lnTo>
                  <a:lnTo>
                    <a:pt x="1394155" y="3962"/>
                  </a:lnTo>
                  <a:lnTo>
                    <a:pt x="1340980" y="7556"/>
                  </a:lnTo>
                  <a:lnTo>
                    <a:pt x="1288529" y="12230"/>
                  </a:lnTo>
                  <a:lnTo>
                    <a:pt x="1236827" y="17995"/>
                  </a:lnTo>
                  <a:lnTo>
                    <a:pt x="1185913" y="24853"/>
                  </a:lnTo>
                  <a:lnTo>
                    <a:pt x="1135799" y="32804"/>
                  </a:lnTo>
                  <a:lnTo>
                    <a:pt x="1086510" y="41859"/>
                  </a:lnTo>
                  <a:lnTo>
                    <a:pt x="1038085" y="52006"/>
                  </a:lnTo>
                  <a:lnTo>
                    <a:pt x="990549" y="63258"/>
                  </a:lnTo>
                  <a:lnTo>
                    <a:pt x="943927" y="75628"/>
                  </a:lnTo>
                  <a:lnTo>
                    <a:pt x="898258" y="89103"/>
                  </a:lnTo>
                  <a:lnTo>
                    <a:pt x="853541" y="103695"/>
                  </a:lnTo>
                  <a:lnTo>
                    <a:pt x="809840" y="119405"/>
                  </a:lnTo>
                  <a:lnTo>
                    <a:pt x="767156" y="136245"/>
                  </a:lnTo>
                  <a:lnTo>
                    <a:pt x="725525" y="154216"/>
                  </a:lnTo>
                  <a:lnTo>
                    <a:pt x="684974" y="173316"/>
                  </a:lnTo>
                  <a:lnTo>
                    <a:pt x="645541" y="193548"/>
                  </a:lnTo>
                  <a:lnTo>
                    <a:pt x="607237" y="214922"/>
                  </a:lnTo>
                  <a:lnTo>
                    <a:pt x="570103" y="237439"/>
                  </a:lnTo>
                  <a:lnTo>
                    <a:pt x="534149" y="261099"/>
                  </a:lnTo>
                  <a:lnTo>
                    <a:pt x="499414" y="285902"/>
                  </a:lnTo>
                  <a:lnTo>
                    <a:pt x="465937" y="311873"/>
                  </a:lnTo>
                  <a:lnTo>
                    <a:pt x="433730" y="338988"/>
                  </a:lnTo>
                  <a:lnTo>
                    <a:pt x="402831" y="367271"/>
                  </a:lnTo>
                  <a:lnTo>
                    <a:pt x="373253" y="396722"/>
                  </a:lnTo>
                  <a:lnTo>
                    <a:pt x="345033" y="427342"/>
                  </a:lnTo>
                  <a:lnTo>
                    <a:pt x="318198" y="459130"/>
                  </a:lnTo>
                  <a:lnTo>
                    <a:pt x="292773" y="492099"/>
                  </a:lnTo>
                  <a:lnTo>
                    <a:pt x="268795" y="526249"/>
                  </a:lnTo>
                  <a:lnTo>
                    <a:pt x="246278" y="561581"/>
                  </a:lnTo>
                  <a:lnTo>
                    <a:pt x="225259" y="598093"/>
                  </a:lnTo>
                  <a:lnTo>
                    <a:pt x="205765" y="635800"/>
                  </a:lnTo>
                  <a:lnTo>
                    <a:pt x="187820" y="674700"/>
                  </a:lnTo>
                  <a:lnTo>
                    <a:pt x="171450" y="714806"/>
                  </a:lnTo>
                  <a:lnTo>
                    <a:pt x="156692" y="756107"/>
                  </a:lnTo>
                  <a:lnTo>
                    <a:pt x="143560" y="798626"/>
                  </a:lnTo>
                  <a:lnTo>
                    <a:pt x="132092" y="842340"/>
                  </a:lnTo>
                  <a:lnTo>
                    <a:pt x="122313" y="887272"/>
                  </a:lnTo>
                  <a:lnTo>
                    <a:pt x="114249" y="933424"/>
                  </a:lnTo>
                  <a:lnTo>
                    <a:pt x="107937" y="980795"/>
                  </a:lnTo>
                  <a:lnTo>
                    <a:pt x="103378" y="1029398"/>
                  </a:lnTo>
                  <a:lnTo>
                    <a:pt x="100634" y="1079220"/>
                  </a:lnTo>
                  <a:lnTo>
                    <a:pt x="99707" y="1130274"/>
                  </a:lnTo>
                  <a:lnTo>
                    <a:pt x="99758" y="1131938"/>
                  </a:lnTo>
                  <a:lnTo>
                    <a:pt x="99707" y="1134808"/>
                  </a:lnTo>
                  <a:lnTo>
                    <a:pt x="101117" y="1185608"/>
                  </a:lnTo>
                  <a:lnTo>
                    <a:pt x="104228" y="1223708"/>
                  </a:lnTo>
                  <a:lnTo>
                    <a:pt x="109067" y="1261808"/>
                  </a:lnTo>
                  <a:lnTo>
                    <a:pt x="115620" y="1312608"/>
                  </a:lnTo>
                  <a:lnTo>
                    <a:pt x="123875" y="1350708"/>
                  </a:lnTo>
                  <a:lnTo>
                    <a:pt x="133845" y="1388808"/>
                  </a:lnTo>
                  <a:lnTo>
                    <a:pt x="145529" y="1426908"/>
                  </a:lnTo>
                  <a:lnTo>
                    <a:pt x="158927" y="1465008"/>
                  </a:lnTo>
                  <a:lnTo>
                    <a:pt x="174015" y="1503108"/>
                  </a:lnTo>
                  <a:lnTo>
                    <a:pt x="190817" y="1541208"/>
                  </a:lnTo>
                  <a:lnTo>
                    <a:pt x="209321" y="1579308"/>
                  </a:lnTo>
                  <a:lnTo>
                    <a:pt x="229527" y="1604708"/>
                  </a:lnTo>
                  <a:lnTo>
                    <a:pt x="251434" y="1642808"/>
                  </a:lnTo>
                  <a:lnTo>
                    <a:pt x="275043" y="1668208"/>
                  </a:lnTo>
                  <a:lnTo>
                    <a:pt x="300342" y="1706308"/>
                  </a:lnTo>
                  <a:lnTo>
                    <a:pt x="327342" y="1731708"/>
                  </a:lnTo>
                  <a:lnTo>
                    <a:pt x="356031" y="1769808"/>
                  </a:lnTo>
                  <a:lnTo>
                    <a:pt x="386422" y="1795208"/>
                  </a:lnTo>
                  <a:lnTo>
                    <a:pt x="418490" y="1820608"/>
                  </a:lnTo>
                  <a:lnTo>
                    <a:pt x="452259" y="1846008"/>
                  </a:lnTo>
                  <a:lnTo>
                    <a:pt x="487705" y="1871408"/>
                  </a:lnTo>
                  <a:lnTo>
                    <a:pt x="524840" y="1896808"/>
                  </a:lnTo>
                  <a:lnTo>
                    <a:pt x="563664" y="1922208"/>
                  </a:lnTo>
                  <a:lnTo>
                    <a:pt x="604164" y="1947608"/>
                  </a:lnTo>
                  <a:lnTo>
                    <a:pt x="646353" y="1973008"/>
                  </a:lnTo>
                  <a:lnTo>
                    <a:pt x="690219" y="1998408"/>
                  </a:lnTo>
                  <a:lnTo>
                    <a:pt x="735761" y="2011108"/>
                  </a:lnTo>
                  <a:lnTo>
                    <a:pt x="782980" y="2036508"/>
                  </a:lnTo>
                  <a:lnTo>
                    <a:pt x="831875" y="2049208"/>
                  </a:lnTo>
                  <a:lnTo>
                    <a:pt x="882434" y="2074608"/>
                  </a:lnTo>
                  <a:lnTo>
                    <a:pt x="988580" y="2100008"/>
                  </a:lnTo>
                  <a:lnTo>
                    <a:pt x="1044155" y="2125408"/>
                  </a:lnTo>
                  <a:lnTo>
                    <a:pt x="1101407" y="2138108"/>
                  </a:lnTo>
                  <a:lnTo>
                    <a:pt x="1283119" y="2176208"/>
                  </a:lnTo>
                  <a:lnTo>
                    <a:pt x="1363764" y="2188908"/>
                  </a:lnTo>
                  <a:lnTo>
                    <a:pt x="1513916" y="2214308"/>
                  </a:lnTo>
                  <a:lnTo>
                    <a:pt x="1583410" y="2239708"/>
                  </a:lnTo>
                  <a:lnTo>
                    <a:pt x="1649183" y="2252408"/>
                  </a:lnTo>
                  <a:lnTo>
                    <a:pt x="1711223" y="2265108"/>
                  </a:lnTo>
                  <a:lnTo>
                    <a:pt x="1769541" y="2290508"/>
                  </a:lnTo>
                  <a:lnTo>
                    <a:pt x="1824113" y="2303208"/>
                  </a:lnTo>
                  <a:lnTo>
                    <a:pt x="1874951" y="2328608"/>
                  </a:lnTo>
                  <a:lnTo>
                    <a:pt x="1922056" y="2341308"/>
                  </a:lnTo>
                  <a:lnTo>
                    <a:pt x="1965401" y="2366708"/>
                  </a:lnTo>
                  <a:lnTo>
                    <a:pt x="2004999" y="2379408"/>
                  </a:lnTo>
                  <a:lnTo>
                    <a:pt x="2040851" y="2404808"/>
                  </a:lnTo>
                  <a:lnTo>
                    <a:pt x="2072932" y="2417508"/>
                  </a:lnTo>
                  <a:lnTo>
                    <a:pt x="2101265" y="2442908"/>
                  </a:lnTo>
                  <a:lnTo>
                    <a:pt x="2125827" y="2468308"/>
                  </a:lnTo>
                  <a:lnTo>
                    <a:pt x="2146617" y="2493708"/>
                  </a:lnTo>
                  <a:lnTo>
                    <a:pt x="2163648" y="2506408"/>
                  </a:lnTo>
                  <a:lnTo>
                    <a:pt x="2176894" y="2531808"/>
                  </a:lnTo>
                  <a:lnTo>
                    <a:pt x="2186355" y="2557208"/>
                  </a:lnTo>
                  <a:lnTo>
                    <a:pt x="2192032" y="2582608"/>
                  </a:lnTo>
                  <a:lnTo>
                    <a:pt x="2193671" y="2604541"/>
                  </a:lnTo>
                  <a:lnTo>
                    <a:pt x="2191753" y="2640647"/>
                  </a:lnTo>
                  <a:lnTo>
                    <a:pt x="2185212" y="2678849"/>
                  </a:lnTo>
                  <a:lnTo>
                    <a:pt x="2159038" y="2746972"/>
                  </a:lnTo>
                  <a:lnTo>
                    <a:pt x="2115413" y="2804185"/>
                  </a:lnTo>
                  <a:lnTo>
                    <a:pt x="2054352" y="2850654"/>
                  </a:lnTo>
                  <a:lnTo>
                    <a:pt x="2017268" y="2869895"/>
                  </a:lnTo>
                  <a:lnTo>
                    <a:pt x="1975815" y="2886519"/>
                  </a:lnTo>
                  <a:lnTo>
                    <a:pt x="1930006" y="2900527"/>
                  </a:lnTo>
                  <a:lnTo>
                    <a:pt x="1879828" y="2911945"/>
                  </a:lnTo>
                  <a:lnTo>
                    <a:pt x="1825294" y="2920784"/>
                  </a:lnTo>
                  <a:lnTo>
                    <a:pt x="1766392" y="2927083"/>
                  </a:lnTo>
                  <a:lnTo>
                    <a:pt x="1703120" y="2930842"/>
                  </a:lnTo>
                  <a:lnTo>
                    <a:pt x="1635480" y="2932099"/>
                  </a:lnTo>
                  <a:lnTo>
                    <a:pt x="1577517" y="2931261"/>
                  </a:lnTo>
                  <a:lnTo>
                    <a:pt x="1521510" y="2928709"/>
                  </a:lnTo>
                  <a:lnTo>
                    <a:pt x="1467523" y="2924365"/>
                  </a:lnTo>
                  <a:lnTo>
                    <a:pt x="1415605" y="2918180"/>
                  </a:lnTo>
                  <a:lnTo>
                    <a:pt x="1365821" y="2910078"/>
                  </a:lnTo>
                  <a:lnTo>
                    <a:pt x="1318221" y="2899994"/>
                  </a:lnTo>
                  <a:lnTo>
                    <a:pt x="1272895" y="2887840"/>
                  </a:lnTo>
                  <a:lnTo>
                    <a:pt x="1229868" y="2873578"/>
                  </a:lnTo>
                  <a:lnTo>
                    <a:pt x="1189228" y="2857131"/>
                  </a:lnTo>
                  <a:lnTo>
                    <a:pt x="1151013" y="2838424"/>
                  </a:lnTo>
                  <a:lnTo>
                    <a:pt x="1115288" y="2817393"/>
                  </a:lnTo>
                  <a:lnTo>
                    <a:pt x="1082128" y="2793962"/>
                  </a:lnTo>
                  <a:lnTo>
                    <a:pt x="1051572" y="2768079"/>
                  </a:lnTo>
                  <a:lnTo>
                    <a:pt x="1023708" y="2739682"/>
                  </a:lnTo>
                  <a:lnTo>
                    <a:pt x="998562" y="2708681"/>
                  </a:lnTo>
                  <a:lnTo>
                    <a:pt x="976223" y="2675026"/>
                  </a:lnTo>
                  <a:lnTo>
                    <a:pt x="956729" y="2638641"/>
                  </a:lnTo>
                  <a:lnTo>
                    <a:pt x="940155" y="2599461"/>
                  </a:lnTo>
                  <a:lnTo>
                    <a:pt x="926553" y="2557411"/>
                  </a:lnTo>
                  <a:lnTo>
                    <a:pt x="915974" y="2512441"/>
                  </a:lnTo>
                  <a:lnTo>
                    <a:pt x="908507" y="2464473"/>
                  </a:lnTo>
                  <a:lnTo>
                    <a:pt x="904189" y="2413444"/>
                  </a:lnTo>
                  <a:lnTo>
                    <a:pt x="0" y="2413444"/>
                  </a:lnTo>
                  <a:lnTo>
                    <a:pt x="63" y="2417508"/>
                  </a:lnTo>
                  <a:lnTo>
                    <a:pt x="0" y="2430208"/>
                  </a:lnTo>
                  <a:lnTo>
                    <a:pt x="889" y="2481008"/>
                  </a:lnTo>
                  <a:lnTo>
                    <a:pt x="3606" y="2531808"/>
                  </a:lnTo>
                  <a:lnTo>
                    <a:pt x="8128" y="2582608"/>
                  </a:lnTo>
                  <a:lnTo>
                    <a:pt x="14465" y="2646108"/>
                  </a:lnTo>
                  <a:lnTo>
                    <a:pt x="22606" y="2696908"/>
                  </a:lnTo>
                  <a:lnTo>
                    <a:pt x="32550" y="2747708"/>
                  </a:lnTo>
                  <a:lnTo>
                    <a:pt x="44310" y="2785808"/>
                  </a:lnTo>
                  <a:lnTo>
                    <a:pt x="57886" y="2836608"/>
                  </a:lnTo>
                  <a:lnTo>
                    <a:pt x="73253" y="2887408"/>
                  </a:lnTo>
                  <a:lnTo>
                    <a:pt x="90449" y="2925508"/>
                  </a:lnTo>
                  <a:lnTo>
                    <a:pt x="109435" y="2976308"/>
                  </a:lnTo>
                  <a:lnTo>
                    <a:pt x="130251" y="3014408"/>
                  </a:lnTo>
                  <a:lnTo>
                    <a:pt x="152857" y="3052508"/>
                  </a:lnTo>
                  <a:lnTo>
                    <a:pt x="177279" y="3090608"/>
                  </a:lnTo>
                  <a:lnTo>
                    <a:pt x="203517" y="3128708"/>
                  </a:lnTo>
                  <a:lnTo>
                    <a:pt x="231559" y="3166808"/>
                  </a:lnTo>
                  <a:lnTo>
                    <a:pt x="261416" y="3204908"/>
                  </a:lnTo>
                  <a:lnTo>
                    <a:pt x="293065" y="3243008"/>
                  </a:lnTo>
                  <a:lnTo>
                    <a:pt x="326542" y="3268408"/>
                  </a:lnTo>
                  <a:lnTo>
                    <a:pt x="361823" y="3306508"/>
                  </a:lnTo>
                  <a:lnTo>
                    <a:pt x="398907" y="3331908"/>
                  </a:lnTo>
                  <a:lnTo>
                    <a:pt x="429501" y="3357308"/>
                  </a:lnTo>
                  <a:lnTo>
                    <a:pt x="461479" y="3382708"/>
                  </a:lnTo>
                  <a:lnTo>
                    <a:pt x="494830" y="3408108"/>
                  </a:lnTo>
                  <a:lnTo>
                    <a:pt x="529551" y="3420808"/>
                  </a:lnTo>
                  <a:lnTo>
                    <a:pt x="565645" y="3446208"/>
                  </a:lnTo>
                  <a:lnTo>
                    <a:pt x="603084" y="3471608"/>
                  </a:lnTo>
                  <a:lnTo>
                    <a:pt x="641883" y="3484308"/>
                  </a:lnTo>
                  <a:lnTo>
                    <a:pt x="682015" y="3497008"/>
                  </a:lnTo>
                  <a:lnTo>
                    <a:pt x="723506" y="3522408"/>
                  </a:lnTo>
                  <a:lnTo>
                    <a:pt x="766318" y="3535108"/>
                  </a:lnTo>
                  <a:lnTo>
                    <a:pt x="855929" y="3560508"/>
                  </a:lnTo>
                  <a:lnTo>
                    <a:pt x="950810" y="3585908"/>
                  </a:lnTo>
                  <a:lnTo>
                    <a:pt x="1050899" y="3611308"/>
                  </a:lnTo>
                  <a:lnTo>
                    <a:pt x="1102893" y="3611308"/>
                  </a:lnTo>
                  <a:lnTo>
                    <a:pt x="1156169" y="3624008"/>
                  </a:lnTo>
                  <a:lnTo>
                    <a:pt x="1210729" y="3624008"/>
                  </a:lnTo>
                  <a:lnTo>
                    <a:pt x="1266558" y="3636708"/>
                  </a:lnTo>
                  <a:lnTo>
                    <a:pt x="1502549" y="3636708"/>
                  </a:lnTo>
                  <a:lnTo>
                    <a:pt x="1773770" y="3636708"/>
                  </a:lnTo>
                  <a:lnTo>
                    <a:pt x="1825980" y="3624008"/>
                  </a:lnTo>
                  <a:lnTo>
                    <a:pt x="1877453" y="3624008"/>
                  </a:lnTo>
                  <a:lnTo>
                    <a:pt x="1928177" y="3611308"/>
                  </a:lnTo>
                  <a:lnTo>
                    <a:pt x="1978139" y="3611308"/>
                  </a:lnTo>
                  <a:lnTo>
                    <a:pt x="2027301" y="3598608"/>
                  </a:lnTo>
                  <a:lnTo>
                    <a:pt x="2075662" y="3598608"/>
                  </a:lnTo>
                  <a:lnTo>
                    <a:pt x="2215654" y="3560508"/>
                  </a:lnTo>
                  <a:lnTo>
                    <a:pt x="2347620" y="3522408"/>
                  </a:lnTo>
                  <a:lnTo>
                    <a:pt x="2430869" y="3497008"/>
                  </a:lnTo>
                  <a:lnTo>
                    <a:pt x="2471013" y="3471608"/>
                  </a:lnTo>
                  <a:lnTo>
                    <a:pt x="2510142" y="3458908"/>
                  </a:lnTo>
                  <a:lnTo>
                    <a:pt x="2548229" y="3433508"/>
                  </a:lnTo>
                  <a:lnTo>
                    <a:pt x="2585262" y="3420808"/>
                  </a:lnTo>
                  <a:lnTo>
                    <a:pt x="2621229" y="3395408"/>
                  </a:lnTo>
                  <a:lnTo>
                    <a:pt x="2656090" y="3370008"/>
                  </a:lnTo>
                  <a:lnTo>
                    <a:pt x="2689834" y="3357308"/>
                  </a:lnTo>
                  <a:lnTo>
                    <a:pt x="2722448" y="3331908"/>
                  </a:lnTo>
                  <a:lnTo>
                    <a:pt x="2753893" y="3306508"/>
                  </a:lnTo>
                  <a:lnTo>
                    <a:pt x="2784170" y="3281108"/>
                  </a:lnTo>
                  <a:lnTo>
                    <a:pt x="2813240" y="3255708"/>
                  </a:lnTo>
                  <a:lnTo>
                    <a:pt x="2841091" y="3217608"/>
                  </a:lnTo>
                  <a:lnTo>
                    <a:pt x="2867710" y="3192208"/>
                  </a:lnTo>
                  <a:lnTo>
                    <a:pt x="2893060" y="3166808"/>
                  </a:lnTo>
                  <a:lnTo>
                    <a:pt x="2917139" y="3128708"/>
                  </a:lnTo>
                  <a:lnTo>
                    <a:pt x="2939910" y="3090608"/>
                  </a:lnTo>
                  <a:lnTo>
                    <a:pt x="2961373" y="3065208"/>
                  </a:lnTo>
                  <a:lnTo>
                    <a:pt x="2981477" y="3027108"/>
                  </a:lnTo>
                  <a:lnTo>
                    <a:pt x="3000222" y="2989008"/>
                  </a:lnTo>
                  <a:lnTo>
                    <a:pt x="3017596" y="2950908"/>
                  </a:lnTo>
                  <a:lnTo>
                    <a:pt x="3022917" y="2938208"/>
                  </a:lnTo>
                  <a:lnTo>
                    <a:pt x="3033560" y="2912808"/>
                  </a:lnTo>
                  <a:lnTo>
                    <a:pt x="3048101" y="2874708"/>
                  </a:lnTo>
                  <a:lnTo>
                    <a:pt x="3061195" y="2836608"/>
                  </a:lnTo>
                  <a:lnTo>
                    <a:pt x="3072828" y="2785808"/>
                  </a:lnTo>
                  <a:lnTo>
                    <a:pt x="3082975" y="2747708"/>
                  </a:lnTo>
                  <a:lnTo>
                    <a:pt x="3091611" y="2696908"/>
                  </a:lnTo>
                  <a:lnTo>
                    <a:pt x="3098736" y="2658808"/>
                  </a:lnTo>
                  <a:lnTo>
                    <a:pt x="3104299" y="2608008"/>
                  </a:lnTo>
                  <a:lnTo>
                    <a:pt x="3108312" y="2557208"/>
                  </a:lnTo>
                  <a:lnTo>
                    <a:pt x="3110725" y="2506408"/>
                  </a:lnTo>
                  <a:lnTo>
                    <a:pt x="3111538" y="2455608"/>
                  </a:lnTo>
                  <a:lnTo>
                    <a:pt x="3111512" y="2454706"/>
                  </a:lnTo>
                  <a:lnTo>
                    <a:pt x="3111538" y="245333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" name="object 9"/>
            <p:cNvSpPr/>
            <p:nvPr/>
          </p:nvSpPr>
          <p:spPr>
            <a:xfrm>
              <a:off x="13810373" y="5467065"/>
              <a:ext cx="3190240" cy="3645535"/>
            </a:xfrm>
            <a:custGeom>
              <a:avLst/>
              <a:gdLst/>
              <a:ahLst/>
              <a:cxnLst/>
              <a:rect l="l" t="t" r="r" b="b"/>
              <a:pathLst>
                <a:path w="3190240" h="3645534">
                  <a:moveTo>
                    <a:pt x="3190240" y="1816100"/>
                  </a:moveTo>
                  <a:lnTo>
                    <a:pt x="3189592" y="1765312"/>
                  </a:lnTo>
                  <a:lnTo>
                    <a:pt x="3188131" y="1701812"/>
                  </a:lnTo>
                  <a:lnTo>
                    <a:pt x="3185858" y="1651012"/>
                  </a:lnTo>
                  <a:lnTo>
                    <a:pt x="3182759" y="1587512"/>
                  </a:lnTo>
                  <a:lnTo>
                    <a:pt x="3178848" y="1536712"/>
                  </a:lnTo>
                  <a:lnTo>
                    <a:pt x="3174123" y="1485912"/>
                  </a:lnTo>
                  <a:lnTo>
                    <a:pt x="3168586" y="1435112"/>
                  </a:lnTo>
                  <a:lnTo>
                    <a:pt x="3162236" y="1384312"/>
                  </a:lnTo>
                  <a:lnTo>
                    <a:pt x="3155073" y="1333512"/>
                  </a:lnTo>
                  <a:lnTo>
                    <a:pt x="3147085" y="1282712"/>
                  </a:lnTo>
                  <a:lnTo>
                    <a:pt x="3138297" y="1231900"/>
                  </a:lnTo>
                  <a:lnTo>
                    <a:pt x="3128683" y="1181112"/>
                  </a:lnTo>
                  <a:lnTo>
                    <a:pt x="3118256" y="1130312"/>
                  </a:lnTo>
                  <a:lnTo>
                    <a:pt x="3107004" y="1092212"/>
                  </a:lnTo>
                  <a:lnTo>
                    <a:pt x="3094952" y="1041412"/>
                  </a:lnTo>
                  <a:lnTo>
                    <a:pt x="3082086" y="1003312"/>
                  </a:lnTo>
                  <a:lnTo>
                    <a:pt x="3068396" y="952512"/>
                  </a:lnTo>
                  <a:lnTo>
                    <a:pt x="3053892" y="914412"/>
                  </a:lnTo>
                  <a:lnTo>
                    <a:pt x="3038576" y="876312"/>
                  </a:lnTo>
                  <a:lnTo>
                    <a:pt x="3022447" y="838212"/>
                  </a:lnTo>
                  <a:lnTo>
                    <a:pt x="3005493" y="800112"/>
                  </a:lnTo>
                  <a:lnTo>
                    <a:pt x="2987738" y="762012"/>
                  </a:lnTo>
                  <a:lnTo>
                    <a:pt x="2969158" y="723912"/>
                  </a:lnTo>
                  <a:lnTo>
                    <a:pt x="2949765" y="685812"/>
                  </a:lnTo>
                  <a:lnTo>
                    <a:pt x="2929559" y="647712"/>
                  </a:lnTo>
                  <a:lnTo>
                    <a:pt x="2908541" y="609612"/>
                  </a:lnTo>
                  <a:lnTo>
                    <a:pt x="2886710" y="584212"/>
                  </a:lnTo>
                  <a:lnTo>
                    <a:pt x="2864053" y="546112"/>
                  </a:lnTo>
                  <a:lnTo>
                    <a:pt x="2840596" y="520712"/>
                  </a:lnTo>
                  <a:lnTo>
                    <a:pt x="2816314" y="482612"/>
                  </a:lnTo>
                  <a:lnTo>
                    <a:pt x="2791218" y="457212"/>
                  </a:lnTo>
                  <a:lnTo>
                    <a:pt x="2765298" y="431812"/>
                  </a:lnTo>
                  <a:lnTo>
                    <a:pt x="2738577" y="393712"/>
                  </a:lnTo>
                  <a:lnTo>
                    <a:pt x="2711031" y="368312"/>
                  </a:lnTo>
                  <a:lnTo>
                    <a:pt x="2682684" y="342912"/>
                  </a:lnTo>
                  <a:lnTo>
                    <a:pt x="2653512" y="317512"/>
                  </a:lnTo>
                  <a:lnTo>
                    <a:pt x="2623528" y="292112"/>
                  </a:lnTo>
                  <a:lnTo>
                    <a:pt x="2592717" y="279412"/>
                  </a:lnTo>
                  <a:lnTo>
                    <a:pt x="2561107" y="254012"/>
                  </a:lnTo>
                  <a:lnTo>
                    <a:pt x="2528671" y="228612"/>
                  </a:lnTo>
                  <a:lnTo>
                    <a:pt x="2495435" y="203212"/>
                  </a:lnTo>
                  <a:lnTo>
                    <a:pt x="2426500" y="177800"/>
                  </a:lnTo>
                  <a:lnTo>
                    <a:pt x="2390800" y="152412"/>
                  </a:lnTo>
                  <a:lnTo>
                    <a:pt x="2316975" y="127012"/>
                  </a:lnTo>
                  <a:lnTo>
                    <a:pt x="2278837" y="101612"/>
                  </a:lnTo>
                  <a:lnTo>
                    <a:pt x="2247201" y="91503"/>
                  </a:lnTo>
                  <a:lnTo>
                    <a:pt x="2247201" y="1435100"/>
                  </a:lnTo>
                  <a:lnTo>
                    <a:pt x="924179" y="1435100"/>
                  </a:lnTo>
                  <a:lnTo>
                    <a:pt x="933754" y="1371612"/>
                  </a:lnTo>
                  <a:lnTo>
                    <a:pt x="945134" y="1308112"/>
                  </a:lnTo>
                  <a:lnTo>
                    <a:pt x="958316" y="1257312"/>
                  </a:lnTo>
                  <a:lnTo>
                    <a:pt x="962723" y="1242326"/>
                  </a:lnTo>
                  <a:lnTo>
                    <a:pt x="973289" y="1206512"/>
                  </a:lnTo>
                  <a:lnTo>
                    <a:pt x="984529" y="1172489"/>
                  </a:lnTo>
                  <a:lnTo>
                    <a:pt x="990079" y="1155712"/>
                  </a:lnTo>
                  <a:lnTo>
                    <a:pt x="999121" y="1137132"/>
                  </a:lnTo>
                  <a:lnTo>
                    <a:pt x="1008646" y="1117612"/>
                  </a:lnTo>
                  <a:lnTo>
                    <a:pt x="1020851" y="1087170"/>
                  </a:lnTo>
                  <a:lnTo>
                    <a:pt x="1029017" y="1066812"/>
                  </a:lnTo>
                  <a:lnTo>
                    <a:pt x="1041895" y="1044651"/>
                  </a:lnTo>
                  <a:lnTo>
                    <a:pt x="1051166" y="1028712"/>
                  </a:lnTo>
                  <a:lnTo>
                    <a:pt x="1060069" y="1014539"/>
                  </a:lnTo>
                  <a:lnTo>
                    <a:pt x="1075105" y="990612"/>
                  </a:lnTo>
                  <a:lnTo>
                    <a:pt x="1092466" y="964882"/>
                  </a:lnTo>
                  <a:lnTo>
                    <a:pt x="1100823" y="952512"/>
                  </a:lnTo>
                  <a:lnTo>
                    <a:pt x="1128318" y="914412"/>
                  </a:lnTo>
                  <a:lnTo>
                    <a:pt x="1157592" y="889012"/>
                  </a:lnTo>
                  <a:lnTo>
                    <a:pt x="1188631" y="863612"/>
                  </a:lnTo>
                  <a:lnTo>
                    <a:pt x="1221447" y="838212"/>
                  </a:lnTo>
                  <a:lnTo>
                    <a:pt x="1256017" y="812812"/>
                  </a:lnTo>
                  <a:lnTo>
                    <a:pt x="1292352" y="787412"/>
                  </a:lnTo>
                  <a:lnTo>
                    <a:pt x="1330439" y="774712"/>
                  </a:lnTo>
                  <a:lnTo>
                    <a:pt x="1370279" y="762012"/>
                  </a:lnTo>
                  <a:lnTo>
                    <a:pt x="1411871" y="749312"/>
                  </a:lnTo>
                  <a:lnTo>
                    <a:pt x="1455216" y="736612"/>
                  </a:lnTo>
                  <a:lnTo>
                    <a:pt x="1500301" y="736612"/>
                  </a:lnTo>
                  <a:lnTo>
                    <a:pt x="1547126" y="723912"/>
                  </a:lnTo>
                  <a:lnTo>
                    <a:pt x="1644205" y="723912"/>
                  </a:lnTo>
                  <a:lnTo>
                    <a:pt x="1690916" y="736612"/>
                  </a:lnTo>
                  <a:lnTo>
                    <a:pt x="1735810" y="736612"/>
                  </a:lnTo>
                  <a:lnTo>
                    <a:pt x="1778876" y="749312"/>
                  </a:lnTo>
                  <a:lnTo>
                    <a:pt x="1820125" y="762012"/>
                  </a:lnTo>
                  <a:lnTo>
                    <a:pt x="1859546" y="774712"/>
                  </a:lnTo>
                  <a:lnTo>
                    <a:pt x="1897138" y="787412"/>
                  </a:lnTo>
                  <a:lnTo>
                    <a:pt x="1932901" y="812812"/>
                  </a:lnTo>
                  <a:lnTo>
                    <a:pt x="1966836" y="838212"/>
                  </a:lnTo>
                  <a:lnTo>
                    <a:pt x="1998916" y="863612"/>
                  </a:lnTo>
                  <a:lnTo>
                    <a:pt x="2029167" y="889012"/>
                  </a:lnTo>
                  <a:lnTo>
                    <a:pt x="2084108" y="952512"/>
                  </a:lnTo>
                  <a:lnTo>
                    <a:pt x="2108809" y="990612"/>
                  </a:lnTo>
                  <a:lnTo>
                    <a:pt x="2131657" y="1028712"/>
                  </a:lnTo>
                  <a:lnTo>
                    <a:pt x="2152637" y="1066812"/>
                  </a:lnTo>
                  <a:lnTo>
                    <a:pt x="2171763" y="1117612"/>
                  </a:lnTo>
                  <a:lnTo>
                    <a:pt x="2189022" y="1155712"/>
                  </a:lnTo>
                  <a:lnTo>
                    <a:pt x="2204402" y="1206512"/>
                  </a:lnTo>
                  <a:lnTo>
                    <a:pt x="2217928" y="1257312"/>
                  </a:lnTo>
                  <a:lnTo>
                    <a:pt x="2229561" y="1308112"/>
                  </a:lnTo>
                  <a:lnTo>
                    <a:pt x="2239327" y="1371612"/>
                  </a:lnTo>
                  <a:lnTo>
                    <a:pt x="2247201" y="1435100"/>
                  </a:lnTo>
                  <a:lnTo>
                    <a:pt x="2247201" y="91503"/>
                  </a:lnTo>
                  <a:lnTo>
                    <a:pt x="2159546" y="63512"/>
                  </a:lnTo>
                  <a:lnTo>
                    <a:pt x="2118144" y="63500"/>
                  </a:lnTo>
                  <a:lnTo>
                    <a:pt x="1989061" y="25412"/>
                  </a:lnTo>
                  <a:lnTo>
                    <a:pt x="1944408" y="25400"/>
                  </a:lnTo>
                  <a:lnTo>
                    <a:pt x="1898942" y="12712"/>
                  </a:lnTo>
                  <a:lnTo>
                    <a:pt x="1805546" y="12700"/>
                  </a:lnTo>
                  <a:lnTo>
                    <a:pt x="1757629" y="12"/>
                  </a:lnTo>
                  <a:lnTo>
                    <a:pt x="1503718" y="0"/>
                  </a:lnTo>
                  <a:lnTo>
                    <a:pt x="1452473" y="12700"/>
                  </a:lnTo>
                  <a:lnTo>
                    <a:pt x="1352473" y="12700"/>
                  </a:lnTo>
                  <a:lnTo>
                    <a:pt x="1303870" y="25400"/>
                  </a:lnTo>
                  <a:lnTo>
                    <a:pt x="1256080" y="25400"/>
                  </a:lnTo>
                  <a:lnTo>
                    <a:pt x="1209217" y="38100"/>
                  </a:lnTo>
                  <a:lnTo>
                    <a:pt x="1163231" y="38100"/>
                  </a:lnTo>
                  <a:lnTo>
                    <a:pt x="1073937" y="63500"/>
                  </a:lnTo>
                  <a:lnTo>
                    <a:pt x="946658" y="101600"/>
                  </a:lnTo>
                  <a:lnTo>
                    <a:pt x="866254" y="127000"/>
                  </a:lnTo>
                  <a:lnTo>
                    <a:pt x="827392" y="152400"/>
                  </a:lnTo>
                  <a:lnTo>
                    <a:pt x="789406" y="165100"/>
                  </a:lnTo>
                  <a:lnTo>
                    <a:pt x="752322" y="190500"/>
                  </a:lnTo>
                  <a:lnTo>
                    <a:pt x="716114" y="203200"/>
                  </a:lnTo>
                  <a:lnTo>
                    <a:pt x="680808" y="228600"/>
                  </a:lnTo>
                  <a:lnTo>
                    <a:pt x="612851" y="266700"/>
                  </a:lnTo>
                  <a:lnTo>
                    <a:pt x="580212" y="292100"/>
                  </a:lnTo>
                  <a:lnTo>
                    <a:pt x="548474" y="317500"/>
                  </a:lnTo>
                  <a:lnTo>
                    <a:pt x="517613" y="342900"/>
                  </a:lnTo>
                  <a:lnTo>
                    <a:pt x="487641" y="368300"/>
                  </a:lnTo>
                  <a:lnTo>
                    <a:pt x="458571" y="393700"/>
                  </a:lnTo>
                  <a:lnTo>
                    <a:pt x="430390" y="431800"/>
                  </a:lnTo>
                  <a:lnTo>
                    <a:pt x="403098" y="457200"/>
                  </a:lnTo>
                  <a:lnTo>
                    <a:pt x="376707" y="482600"/>
                  </a:lnTo>
                  <a:lnTo>
                    <a:pt x="351193" y="520700"/>
                  </a:lnTo>
                  <a:lnTo>
                    <a:pt x="326580" y="546100"/>
                  </a:lnTo>
                  <a:lnTo>
                    <a:pt x="302856" y="584200"/>
                  </a:lnTo>
                  <a:lnTo>
                    <a:pt x="280035" y="622300"/>
                  </a:lnTo>
                  <a:lnTo>
                    <a:pt x="258089" y="647700"/>
                  </a:lnTo>
                  <a:lnTo>
                    <a:pt x="237045" y="685800"/>
                  </a:lnTo>
                  <a:lnTo>
                    <a:pt x="216903" y="723900"/>
                  </a:lnTo>
                  <a:lnTo>
                    <a:pt x="197650" y="762000"/>
                  </a:lnTo>
                  <a:lnTo>
                    <a:pt x="179285" y="800100"/>
                  </a:lnTo>
                  <a:lnTo>
                    <a:pt x="161810" y="850900"/>
                  </a:lnTo>
                  <a:lnTo>
                    <a:pt x="145237" y="889000"/>
                  </a:lnTo>
                  <a:lnTo>
                    <a:pt x="129565" y="927100"/>
                  </a:lnTo>
                  <a:lnTo>
                    <a:pt x="114769" y="977900"/>
                  </a:lnTo>
                  <a:lnTo>
                    <a:pt x="109702" y="991793"/>
                  </a:lnTo>
                  <a:lnTo>
                    <a:pt x="100876" y="1016012"/>
                  </a:lnTo>
                  <a:lnTo>
                    <a:pt x="91198" y="1053807"/>
                  </a:lnTo>
                  <a:lnTo>
                    <a:pt x="87884" y="1066800"/>
                  </a:lnTo>
                  <a:lnTo>
                    <a:pt x="75780" y="1104900"/>
                  </a:lnTo>
                  <a:lnTo>
                    <a:pt x="64579" y="1155700"/>
                  </a:lnTo>
                  <a:lnTo>
                    <a:pt x="54267" y="1206500"/>
                  </a:lnTo>
                  <a:lnTo>
                    <a:pt x="44856" y="1257300"/>
                  </a:lnTo>
                  <a:lnTo>
                    <a:pt x="36334" y="1308100"/>
                  </a:lnTo>
                  <a:lnTo>
                    <a:pt x="28714" y="1358900"/>
                  </a:lnTo>
                  <a:lnTo>
                    <a:pt x="21983" y="1409700"/>
                  </a:lnTo>
                  <a:lnTo>
                    <a:pt x="16154" y="1460500"/>
                  </a:lnTo>
                  <a:lnTo>
                    <a:pt x="11214" y="1511300"/>
                  </a:lnTo>
                  <a:lnTo>
                    <a:pt x="7175" y="1574800"/>
                  </a:lnTo>
                  <a:lnTo>
                    <a:pt x="4038" y="1625600"/>
                  </a:lnTo>
                  <a:lnTo>
                    <a:pt x="1790" y="1689100"/>
                  </a:lnTo>
                  <a:lnTo>
                    <a:pt x="444" y="1739900"/>
                  </a:lnTo>
                  <a:lnTo>
                    <a:pt x="431" y="1740052"/>
                  </a:lnTo>
                  <a:lnTo>
                    <a:pt x="0" y="1803412"/>
                  </a:lnTo>
                  <a:lnTo>
                    <a:pt x="38" y="1809026"/>
                  </a:lnTo>
                  <a:lnTo>
                    <a:pt x="38" y="1816100"/>
                  </a:lnTo>
                  <a:lnTo>
                    <a:pt x="419" y="1866811"/>
                  </a:lnTo>
                  <a:lnTo>
                    <a:pt x="1714" y="1917712"/>
                  </a:lnTo>
                  <a:lnTo>
                    <a:pt x="3860" y="1981212"/>
                  </a:lnTo>
                  <a:lnTo>
                    <a:pt x="6858" y="2032012"/>
                  </a:lnTo>
                  <a:lnTo>
                    <a:pt x="10718" y="2082812"/>
                  </a:lnTo>
                  <a:lnTo>
                    <a:pt x="15443" y="2133612"/>
                  </a:lnTo>
                  <a:lnTo>
                    <a:pt x="21018" y="2197112"/>
                  </a:lnTo>
                  <a:lnTo>
                    <a:pt x="27444" y="2247912"/>
                  </a:lnTo>
                  <a:lnTo>
                    <a:pt x="34747" y="2298712"/>
                  </a:lnTo>
                  <a:lnTo>
                    <a:pt x="42887" y="2349512"/>
                  </a:lnTo>
                  <a:lnTo>
                    <a:pt x="51892" y="2387612"/>
                  </a:lnTo>
                  <a:lnTo>
                    <a:pt x="61760" y="2438412"/>
                  </a:lnTo>
                  <a:lnTo>
                    <a:pt x="72478" y="2489212"/>
                  </a:lnTo>
                  <a:lnTo>
                    <a:pt x="84061" y="2540012"/>
                  </a:lnTo>
                  <a:lnTo>
                    <a:pt x="88112" y="2552446"/>
                  </a:lnTo>
                  <a:lnTo>
                    <a:pt x="96494" y="2578100"/>
                  </a:lnTo>
                  <a:lnTo>
                    <a:pt x="106311" y="2615615"/>
                  </a:lnTo>
                  <a:lnTo>
                    <a:pt x="109791" y="2628912"/>
                  </a:lnTo>
                  <a:lnTo>
                    <a:pt x="123952" y="2667012"/>
                  </a:lnTo>
                  <a:lnTo>
                    <a:pt x="138963" y="2705112"/>
                  </a:lnTo>
                  <a:lnTo>
                    <a:pt x="154825" y="2755912"/>
                  </a:lnTo>
                  <a:lnTo>
                    <a:pt x="171551" y="2794012"/>
                  </a:lnTo>
                  <a:lnTo>
                    <a:pt x="189141" y="2832112"/>
                  </a:lnTo>
                  <a:lnTo>
                    <a:pt x="207581" y="2870212"/>
                  </a:lnTo>
                  <a:lnTo>
                    <a:pt x="226872" y="2908300"/>
                  </a:lnTo>
                  <a:lnTo>
                    <a:pt x="247027" y="2946400"/>
                  </a:lnTo>
                  <a:lnTo>
                    <a:pt x="268046" y="2984512"/>
                  </a:lnTo>
                  <a:lnTo>
                    <a:pt x="280606" y="3006382"/>
                  </a:lnTo>
                  <a:lnTo>
                    <a:pt x="289915" y="3022600"/>
                  </a:lnTo>
                  <a:lnTo>
                    <a:pt x="292303" y="3025279"/>
                  </a:lnTo>
                  <a:lnTo>
                    <a:pt x="312648" y="3048012"/>
                  </a:lnTo>
                  <a:lnTo>
                    <a:pt x="327253" y="3071596"/>
                  </a:lnTo>
                  <a:lnTo>
                    <a:pt x="336232" y="3086100"/>
                  </a:lnTo>
                  <a:lnTo>
                    <a:pt x="337159" y="3087065"/>
                  </a:lnTo>
                  <a:lnTo>
                    <a:pt x="360680" y="3111512"/>
                  </a:lnTo>
                  <a:lnTo>
                    <a:pt x="377482" y="3136811"/>
                  </a:lnTo>
                  <a:lnTo>
                    <a:pt x="385978" y="3149600"/>
                  </a:lnTo>
                  <a:lnTo>
                    <a:pt x="412140" y="3175012"/>
                  </a:lnTo>
                  <a:lnTo>
                    <a:pt x="420001" y="3186087"/>
                  </a:lnTo>
                  <a:lnTo>
                    <a:pt x="439166" y="3213112"/>
                  </a:lnTo>
                  <a:lnTo>
                    <a:pt x="467042" y="3238512"/>
                  </a:lnTo>
                  <a:lnTo>
                    <a:pt x="495769" y="3263912"/>
                  </a:lnTo>
                  <a:lnTo>
                    <a:pt x="525360" y="3289312"/>
                  </a:lnTo>
                  <a:lnTo>
                    <a:pt x="555815" y="3314712"/>
                  </a:lnTo>
                  <a:lnTo>
                    <a:pt x="587121" y="3340112"/>
                  </a:lnTo>
                  <a:lnTo>
                    <a:pt x="619277" y="3365512"/>
                  </a:lnTo>
                  <a:lnTo>
                    <a:pt x="652297" y="3390912"/>
                  </a:lnTo>
                  <a:lnTo>
                    <a:pt x="686181" y="3403612"/>
                  </a:lnTo>
                  <a:lnTo>
                    <a:pt x="720915" y="3429012"/>
                  </a:lnTo>
                  <a:lnTo>
                    <a:pt x="756500" y="3454412"/>
                  </a:lnTo>
                  <a:lnTo>
                    <a:pt x="792962" y="3467112"/>
                  </a:lnTo>
                  <a:lnTo>
                    <a:pt x="830262" y="3492512"/>
                  </a:lnTo>
                  <a:lnTo>
                    <a:pt x="868426" y="3505212"/>
                  </a:lnTo>
                  <a:lnTo>
                    <a:pt x="947331" y="3530612"/>
                  </a:lnTo>
                  <a:lnTo>
                    <a:pt x="988072" y="3556012"/>
                  </a:lnTo>
                  <a:lnTo>
                    <a:pt x="1072121" y="3581412"/>
                  </a:lnTo>
                  <a:lnTo>
                    <a:pt x="1115428" y="3581412"/>
                  </a:lnTo>
                  <a:lnTo>
                    <a:pt x="1250505" y="3619512"/>
                  </a:lnTo>
                  <a:lnTo>
                    <a:pt x="1297241" y="3619512"/>
                  </a:lnTo>
                  <a:lnTo>
                    <a:pt x="1344841" y="3632212"/>
                  </a:lnTo>
                  <a:lnTo>
                    <a:pt x="1393304" y="3632212"/>
                  </a:lnTo>
                  <a:lnTo>
                    <a:pt x="1442605" y="3644912"/>
                  </a:lnTo>
                  <a:lnTo>
                    <a:pt x="1817090" y="3644912"/>
                  </a:lnTo>
                  <a:lnTo>
                    <a:pt x="1869630" y="3632212"/>
                  </a:lnTo>
                  <a:lnTo>
                    <a:pt x="1921065" y="3632212"/>
                  </a:lnTo>
                  <a:lnTo>
                    <a:pt x="2020633" y="3606812"/>
                  </a:lnTo>
                  <a:lnTo>
                    <a:pt x="2068779" y="3606812"/>
                  </a:lnTo>
                  <a:lnTo>
                    <a:pt x="2206752" y="3568712"/>
                  </a:lnTo>
                  <a:lnTo>
                    <a:pt x="2250605" y="3556012"/>
                  </a:lnTo>
                  <a:lnTo>
                    <a:pt x="2293391" y="3530612"/>
                  </a:lnTo>
                  <a:lnTo>
                    <a:pt x="2335136" y="3517912"/>
                  </a:lnTo>
                  <a:lnTo>
                    <a:pt x="2375839" y="3492512"/>
                  </a:lnTo>
                  <a:lnTo>
                    <a:pt x="2415502" y="3479812"/>
                  </a:lnTo>
                  <a:lnTo>
                    <a:pt x="2454135" y="3454412"/>
                  </a:lnTo>
                  <a:lnTo>
                    <a:pt x="2491752" y="3441712"/>
                  </a:lnTo>
                  <a:lnTo>
                    <a:pt x="2528341" y="3416312"/>
                  </a:lnTo>
                  <a:lnTo>
                    <a:pt x="2563914" y="3390912"/>
                  </a:lnTo>
                  <a:lnTo>
                    <a:pt x="2598496" y="3365512"/>
                  </a:lnTo>
                  <a:lnTo>
                    <a:pt x="2632062" y="3340112"/>
                  </a:lnTo>
                  <a:lnTo>
                    <a:pt x="2664650" y="3314712"/>
                  </a:lnTo>
                  <a:lnTo>
                    <a:pt x="2696248" y="3289312"/>
                  </a:lnTo>
                  <a:lnTo>
                    <a:pt x="2726880" y="3251212"/>
                  </a:lnTo>
                  <a:lnTo>
                    <a:pt x="2756522" y="3225812"/>
                  </a:lnTo>
                  <a:lnTo>
                    <a:pt x="2785211" y="3187712"/>
                  </a:lnTo>
                  <a:lnTo>
                    <a:pt x="2812935" y="3162312"/>
                  </a:lnTo>
                  <a:lnTo>
                    <a:pt x="2839707" y="3124212"/>
                  </a:lnTo>
                  <a:lnTo>
                    <a:pt x="2865539" y="3086112"/>
                  </a:lnTo>
                  <a:lnTo>
                    <a:pt x="2890418" y="3060712"/>
                  </a:lnTo>
                  <a:lnTo>
                    <a:pt x="2914383" y="3022612"/>
                  </a:lnTo>
                  <a:lnTo>
                    <a:pt x="2937408" y="2984512"/>
                  </a:lnTo>
                  <a:lnTo>
                    <a:pt x="2959519" y="2946412"/>
                  </a:lnTo>
                  <a:lnTo>
                    <a:pt x="2980715" y="2895612"/>
                  </a:lnTo>
                  <a:lnTo>
                    <a:pt x="2994241" y="2870212"/>
                  </a:lnTo>
                  <a:lnTo>
                    <a:pt x="3001010" y="2857512"/>
                  </a:lnTo>
                  <a:lnTo>
                    <a:pt x="3020403" y="2819412"/>
                  </a:lnTo>
                  <a:lnTo>
                    <a:pt x="3038894" y="2768612"/>
                  </a:lnTo>
                  <a:lnTo>
                    <a:pt x="3056509" y="2730512"/>
                  </a:lnTo>
                  <a:lnTo>
                    <a:pt x="3073235" y="2679712"/>
                  </a:lnTo>
                  <a:lnTo>
                    <a:pt x="3089097" y="2641612"/>
                  </a:lnTo>
                  <a:lnTo>
                    <a:pt x="3104083" y="2590812"/>
                  </a:lnTo>
                  <a:lnTo>
                    <a:pt x="3118218" y="2540012"/>
                  </a:lnTo>
                  <a:lnTo>
                    <a:pt x="3131489" y="2489212"/>
                  </a:lnTo>
                  <a:lnTo>
                    <a:pt x="2479941" y="2489200"/>
                  </a:lnTo>
                  <a:lnTo>
                    <a:pt x="2429878" y="2501900"/>
                  </a:lnTo>
                  <a:lnTo>
                    <a:pt x="2382253" y="2501900"/>
                  </a:lnTo>
                  <a:lnTo>
                    <a:pt x="2337054" y="2514600"/>
                  </a:lnTo>
                  <a:lnTo>
                    <a:pt x="2294305" y="2540000"/>
                  </a:lnTo>
                  <a:lnTo>
                    <a:pt x="2253996" y="2552700"/>
                  </a:lnTo>
                  <a:lnTo>
                    <a:pt x="2216124" y="2590800"/>
                  </a:lnTo>
                  <a:lnTo>
                    <a:pt x="2180704" y="2616200"/>
                  </a:lnTo>
                  <a:lnTo>
                    <a:pt x="2140458" y="2654300"/>
                  </a:lnTo>
                  <a:lnTo>
                    <a:pt x="2099538" y="2692400"/>
                  </a:lnTo>
                  <a:lnTo>
                    <a:pt x="2057933" y="2717800"/>
                  </a:lnTo>
                  <a:lnTo>
                    <a:pt x="2015680" y="2755900"/>
                  </a:lnTo>
                  <a:lnTo>
                    <a:pt x="1972792" y="2781300"/>
                  </a:lnTo>
                  <a:lnTo>
                    <a:pt x="1929295" y="2794000"/>
                  </a:lnTo>
                  <a:lnTo>
                    <a:pt x="1885188" y="2819400"/>
                  </a:lnTo>
                  <a:lnTo>
                    <a:pt x="1703184" y="2870200"/>
                  </a:lnTo>
                  <a:lnTo>
                    <a:pt x="1512798" y="2870200"/>
                  </a:lnTo>
                  <a:lnTo>
                    <a:pt x="1467358" y="2857512"/>
                  </a:lnTo>
                  <a:lnTo>
                    <a:pt x="1423695" y="2857500"/>
                  </a:lnTo>
                  <a:lnTo>
                    <a:pt x="1381798" y="2844812"/>
                  </a:lnTo>
                  <a:lnTo>
                    <a:pt x="1341666" y="2832112"/>
                  </a:lnTo>
                  <a:lnTo>
                    <a:pt x="1303312" y="2819412"/>
                  </a:lnTo>
                  <a:lnTo>
                    <a:pt x="1266723" y="2794012"/>
                  </a:lnTo>
                  <a:lnTo>
                    <a:pt x="1231900" y="2781312"/>
                  </a:lnTo>
                  <a:lnTo>
                    <a:pt x="1198854" y="2755912"/>
                  </a:lnTo>
                  <a:lnTo>
                    <a:pt x="1167587" y="2730512"/>
                  </a:lnTo>
                  <a:lnTo>
                    <a:pt x="1138085" y="2705112"/>
                  </a:lnTo>
                  <a:lnTo>
                    <a:pt x="1110348" y="2667012"/>
                  </a:lnTo>
                  <a:lnTo>
                    <a:pt x="1084376" y="2641612"/>
                  </a:lnTo>
                  <a:lnTo>
                    <a:pt x="1060183" y="2603512"/>
                  </a:lnTo>
                  <a:lnTo>
                    <a:pt x="1037767" y="2565412"/>
                  </a:lnTo>
                  <a:lnTo>
                    <a:pt x="1017117" y="2527312"/>
                  </a:lnTo>
                  <a:lnTo>
                    <a:pt x="998232" y="2489212"/>
                  </a:lnTo>
                  <a:lnTo>
                    <a:pt x="981125" y="2438412"/>
                  </a:lnTo>
                  <a:lnTo>
                    <a:pt x="965784" y="2387612"/>
                  </a:lnTo>
                  <a:lnTo>
                    <a:pt x="952207" y="2349512"/>
                  </a:lnTo>
                  <a:lnTo>
                    <a:pt x="940409" y="2286012"/>
                  </a:lnTo>
                  <a:lnTo>
                    <a:pt x="930376" y="2235212"/>
                  </a:lnTo>
                  <a:lnTo>
                    <a:pt x="922121" y="2184412"/>
                  </a:lnTo>
                  <a:lnTo>
                    <a:pt x="915631" y="2120912"/>
                  </a:lnTo>
                  <a:lnTo>
                    <a:pt x="910920" y="2057412"/>
                  </a:lnTo>
                  <a:lnTo>
                    <a:pt x="3184690" y="2057412"/>
                  </a:lnTo>
                  <a:lnTo>
                    <a:pt x="3187306" y="1993912"/>
                  </a:lnTo>
                  <a:lnTo>
                    <a:pt x="3189097" y="1943112"/>
                  </a:lnTo>
                  <a:lnTo>
                    <a:pt x="3190075" y="1879612"/>
                  </a:lnTo>
                  <a:lnTo>
                    <a:pt x="3190240" y="181611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" name="object 11"/>
            <p:cNvSpPr/>
            <p:nvPr/>
          </p:nvSpPr>
          <p:spPr>
            <a:xfrm>
              <a:off x="7943705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10" y="456980"/>
                  </a:lnTo>
                  <a:lnTo>
                    <a:pt x="235201" y="452793"/>
                  </a:lnTo>
                  <a:lnTo>
                    <a:pt x="275579" y="439366"/>
                  </a:lnTo>
                  <a:lnTo>
                    <a:pt x="313045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object 12"/>
            <p:cNvSpPr/>
            <p:nvPr/>
          </p:nvSpPr>
          <p:spPr>
            <a:xfrm>
              <a:off x="8405429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6" y="3304"/>
                  </a:lnTo>
                  <a:lnTo>
                    <a:pt x="137931" y="13219"/>
                  </a:lnTo>
                  <a:lnTo>
                    <a:pt x="111514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36" y="114352"/>
                  </a:lnTo>
                  <a:lnTo>
                    <a:pt x="155067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0" y="163750"/>
                  </a:lnTo>
                  <a:lnTo>
                    <a:pt x="258358" y="185805"/>
                  </a:lnTo>
                  <a:lnTo>
                    <a:pt x="258358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6" y="119249"/>
                  </a:lnTo>
                  <a:lnTo>
                    <a:pt x="318368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object 13"/>
            <p:cNvSpPr/>
            <p:nvPr/>
          </p:nvSpPr>
          <p:spPr>
            <a:xfrm>
              <a:off x="8856804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20" y="456980"/>
                  </a:lnTo>
                  <a:lnTo>
                    <a:pt x="235205" y="452793"/>
                  </a:lnTo>
                  <a:lnTo>
                    <a:pt x="275580" y="439366"/>
                  </a:lnTo>
                  <a:lnTo>
                    <a:pt x="313046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object 14"/>
            <p:cNvSpPr/>
            <p:nvPr/>
          </p:nvSpPr>
          <p:spPr>
            <a:xfrm>
              <a:off x="9318522" y="9736691"/>
              <a:ext cx="672465" cy="638175"/>
            </a:xfrm>
            <a:custGeom>
              <a:avLst/>
              <a:gdLst/>
              <a:ahLst/>
              <a:cxnLst/>
              <a:rect l="l" t="t" r="r" b="b"/>
              <a:pathLst>
                <a:path w="672465" h="638175">
                  <a:moveTo>
                    <a:pt x="291858" y="34264"/>
                  </a:moveTo>
                  <a:lnTo>
                    <a:pt x="271653" y="19596"/>
                  </a:lnTo>
                  <a:lnTo>
                    <a:pt x="249783" y="9004"/>
                  </a:lnTo>
                  <a:lnTo>
                    <a:pt x="226250" y="2463"/>
                  </a:lnTo>
                  <a:lnTo>
                    <a:pt x="201041" y="0"/>
                  </a:lnTo>
                  <a:lnTo>
                    <a:pt x="167919" y="3302"/>
                  </a:lnTo>
                  <a:lnTo>
                    <a:pt x="138137" y="13220"/>
                  </a:lnTo>
                  <a:lnTo>
                    <a:pt x="111683" y="29743"/>
                  </a:lnTo>
                  <a:lnTo>
                    <a:pt x="88569" y="52895"/>
                  </a:lnTo>
                  <a:lnTo>
                    <a:pt x="86766" y="52895"/>
                  </a:lnTo>
                  <a:lnTo>
                    <a:pt x="86766" y="5588"/>
                  </a:lnTo>
                  <a:lnTo>
                    <a:pt x="0" y="5588"/>
                  </a:lnTo>
                  <a:lnTo>
                    <a:pt x="0" y="451815"/>
                  </a:lnTo>
                  <a:lnTo>
                    <a:pt x="86766" y="451815"/>
                  </a:lnTo>
                  <a:lnTo>
                    <a:pt x="86766" y="182791"/>
                  </a:lnTo>
                  <a:lnTo>
                    <a:pt x="88798" y="159956"/>
                  </a:lnTo>
                  <a:lnTo>
                    <a:pt x="114287" y="111772"/>
                  </a:lnTo>
                  <a:lnTo>
                    <a:pt x="155308" y="90792"/>
                  </a:lnTo>
                  <a:lnTo>
                    <a:pt x="171373" y="89395"/>
                  </a:lnTo>
                  <a:lnTo>
                    <a:pt x="186042" y="90792"/>
                  </a:lnTo>
                  <a:lnTo>
                    <a:pt x="200456" y="94996"/>
                  </a:lnTo>
                  <a:lnTo>
                    <a:pt x="214604" y="101993"/>
                  </a:lnTo>
                  <a:lnTo>
                    <a:pt x="228485" y="111798"/>
                  </a:lnTo>
                  <a:lnTo>
                    <a:pt x="291858" y="34264"/>
                  </a:lnTo>
                  <a:close/>
                </a:path>
                <a:path w="672465" h="638175">
                  <a:moveTo>
                    <a:pt x="672287" y="5588"/>
                  </a:moveTo>
                  <a:lnTo>
                    <a:pt x="585533" y="5588"/>
                  </a:lnTo>
                  <a:lnTo>
                    <a:pt x="585533" y="52882"/>
                  </a:lnTo>
                  <a:lnTo>
                    <a:pt x="585533" y="229146"/>
                  </a:lnTo>
                  <a:lnTo>
                    <a:pt x="584898" y="272503"/>
                  </a:lnTo>
                  <a:lnTo>
                    <a:pt x="577507" y="318439"/>
                  </a:lnTo>
                  <a:lnTo>
                    <a:pt x="550633" y="350431"/>
                  </a:lnTo>
                  <a:lnTo>
                    <a:pt x="512318" y="366852"/>
                  </a:lnTo>
                  <a:lnTo>
                    <a:pt x="500138" y="367614"/>
                  </a:lnTo>
                  <a:lnTo>
                    <a:pt x="487946" y="366852"/>
                  </a:lnTo>
                  <a:lnTo>
                    <a:pt x="449262" y="350431"/>
                  </a:lnTo>
                  <a:lnTo>
                    <a:pt x="422135" y="318439"/>
                  </a:lnTo>
                  <a:lnTo>
                    <a:pt x="414743" y="272503"/>
                  </a:lnTo>
                  <a:lnTo>
                    <a:pt x="413918" y="228981"/>
                  </a:lnTo>
                  <a:lnTo>
                    <a:pt x="414121" y="205041"/>
                  </a:lnTo>
                  <a:lnTo>
                    <a:pt x="417245" y="156679"/>
                  </a:lnTo>
                  <a:lnTo>
                    <a:pt x="435940" y="117881"/>
                  </a:lnTo>
                  <a:lnTo>
                    <a:pt x="476808" y="92519"/>
                  </a:lnTo>
                  <a:lnTo>
                    <a:pt x="500138" y="89382"/>
                  </a:lnTo>
                  <a:lnTo>
                    <a:pt x="512318" y="90385"/>
                  </a:lnTo>
                  <a:lnTo>
                    <a:pt x="550633" y="106019"/>
                  </a:lnTo>
                  <a:lnTo>
                    <a:pt x="577507" y="138341"/>
                  </a:lnTo>
                  <a:lnTo>
                    <a:pt x="584898" y="184924"/>
                  </a:lnTo>
                  <a:lnTo>
                    <a:pt x="585533" y="229146"/>
                  </a:lnTo>
                  <a:lnTo>
                    <a:pt x="585533" y="52882"/>
                  </a:lnTo>
                  <a:lnTo>
                    <a:pt x="560920" y="29743"/>
                  </a:lnTo>
                  <a:lnTo>
                    <a:pt x="534136" y="13220"/>
                  </a:lnTo>
                  <a:lnTo>
                    <a:pt x="505167" y="3302"/>
                  </a:lnTo>
                  <a:lnTo>
                    <a:pt x="474014" y="0"/>
                  </a:lnTo>
                  <a:lnTo>
                    <a:pt x="453898" y="1371"/>
                  </a:lnTo>
                  <a:lnTo>
                    <a:pt x="404126" y="16687"/>
                  </a:lnTo>
                  <a:lnTo>
                    <a:pt x="368160" y="44107"/>
                  </a:lnTo>
                  <a:lnTo>
                    <a:pt x="344944" y="78295"/>
                  </a:lnTo>
                  <a:lnTo>
                    <a:pt x="331609" y="126771"/>
                  </a:lnTo>
                  <a:lnTo>
                    <a:pt x="327660" y="187655"/>
                  </a:lnTo>
                  <a:lnTo>
                    <a:pt x="327177" y="229146"/>
                  </a:lnTo>
                  <a:lnTo>
                    <a:pt x="327660" y="269519"/>
                  </a:lnTo>
                  <a:lnTo>
                    <a:pt x="331609" y="329323"/>
                  </a:lnTo>
                  <a:lnTo>
                    <a:pt x="344944" y="377939"/>
                  </a:lnTo>
                  <a:lnTo>
                    <a:pt x="368160" y="411861"/>
                  </a:lnTo>
                  <a:lnTo>
                    <a:pt x="404126" y="438492"/>
                  </a:lnTo>
                  <a:lnTo>
                    <a:pt x="453898" y="455498"/>
                  </a:lnTo>
                  <a:lnTo>
                    <a:pt x="474014" y="456984"/>
                  </a:lnTo>
                  <a:lnTo>
                    <a:pt x="506730" y="453110"/>
                  </a:lnTo>
                  <a:lnTo>
                    <a:pt x="536219" y="443191"/>
                  </a:lnTo>
                  <a:lnTo>
                    <a:pt x="562483" y="427240"/>
                  </a:lnTo>
                  <a:lnTo>
                    <a:pt x="585533" y="405244"/>
                  </a:lnTo>
                  <a:lnTo>
                    <a:pt x="585444" y="451929"/>
                  </a:lnTo>
                  <a:lnTo>
                    <a:pt x="578231" y="491807"/>
                  </a:lnTo>
                  <a:lnTo>
                    <a:pt x="543445" y="533831"/>
                  </a:lnTo>
                  <a:lnTo>
                    <a:pt x="486498" y="548170"/>
                  </a:lnTo>
                  <a:lnTo>
                    <a:pt x="474738" y="547001"/>
                  </a:lnTo>
                  <a:lnTo>
                    <a:pt x="430225" y="528853"/>
                  </a:lnTo>
                  <a:lnTo>
                    <a:pt x="402450" y="507555"/>
                  </a:lnTo>
                  <a:lnTo>
                    <a:pt x="335038" y="562889"/>
                  </a:lnTo>
                  <a:lnTo>
                    <a:pt x="367626" y="594906"/>
                  </a:lnTo>
                  <a:lnTo>
                    <a:pt x="403440" y="618032"/>
                  </a:lnTo>
                  <a:lnTo>
                    <a:pt x="442480" y="632244"/>
                  </a:lnTo>
                  <a:lnTo>
                    <a:pt x="484733" y="637552"/>
                  </a:lnTo>
                  <a:lnTo>
                    <a:pt x="521639" y="634517"/>
                  </a:lnTo>
                  <a:lnTo>
                    <a:pt x="587349" y="610222"/>
                  </a:lnTo>
                  <a:lnTo>
                    <a:pt x="640080" y="561987"/>
                  </a:lnTo>
                  <a:lnTo>
                    <a:pt x="647192" y="548170"/>
                  </a:lnTo>
                  <a:lnTo>
                    <a:pt x="657415" y="528345"/>
                  </a:lnTo>
                  <a:lnTo>
                    <a:pt x="668147" y="488048"/>
                  </a:lnTo>
                  <a:lnTo>
                    <a:pt x="672287" y="441071"/>
                  </a:lnTo>
                  <a:lnTo>
                    <a:pt x="672287" y="405244"/>
                  </a:lnTo>
                  <a:lnTo>
                    <a:pt x="672287" y="367614"/>
                  </a:lnTo>
                  <a:lnTo>
                    <a:pt x="672287" y="89382"/>
                  </a:lnTo>
                  <a:lnTo>
                    <a:pt x="672287" y="52882"/>
                  </a:lnTo>
                  <a:lnTo>
                    <a:pt x="672287" y="558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object 15"/>
            <p:cNvSpPr/>
            <p:nvPr/>
          </p:nvSpPr>
          <p:spPr>
            <a:xfrm>
              <a:off x="10097921" y="9556567"/>
              <a:ext cx="545465" cy="637540"/>
            </a:xfrm>
            <a:custGeom>
              <a:avLst/>
              <a:gdLst/>
              <a:ahLst/>
              <a:cxnLst/>
              <a:rect l="l" t="t" r="r" b="b"/>
              <a:pathLst>
                <a:path w="545465" h="637540">
                  <a:moveTo>
                    <a:pt x="109562" y="185724"/>
                  </a:moveTo>
                  <a:lnTo>
                    <a:pt x="22796" y="185724"/>
                  </a:lnTo>
                  <a:lnTo>
                    <a:pt x="22796" y="631952"/>
                  </a:lnTo>
                  <a:lnTo>
                    <a:pt x="109562" y="631952"/>
                  </a:lnTo>
                  <a:lnTo>
                    <a:pt x="109562" y="185724"/>
                  </a:lnTo>
                  <a:close/>
                </a:path>
                <a:path w="545465" h="637540">
                  <a:moveTo>
                    <a:pt x="192519" y="0"/>
                  </a:moveTo>
                  <a:lnTo>
                    <a:pt x="78168" y="0"/>
                  </a:lnTo>
                  <a:lnTo>
                    <a:pt x="0" y="128066"/>
                  </a:lnTo>
                  <a:lnTo>
                    <a:pt x="71513" y="128066"/>
                  </a:lnTo>
                  <a:lnTo>
                    <a:pt x="192519" y="0"/>
                  </a:lnTo>
                  <a:close/>
                </a:path>
                <a:path w="545465" h="637540">
                  <a:moveTo>
                    <a:pt x="545033" y="327152"/>
                  </a:moveTo>
                  <a:lnTo>
                    <a:pt x="541629" y="289331"/>
                  </a:lnTo>
                  <a:lnTo>
                    <a:pt x="534250" y="264350"/>
                  </a:lnTo>
                  <a:lnTo>
                    <a:pt x="532244" y="257517"/>
                  </a:lnTo>
                  <a:lnTo>
                    <a:pt x="495528" y="211950"/>
                  </a:lnTo>
                  <a:lnTo>
                    <a:pt x="438632" y="187655"/>
                  </a:lnTo>
                  <a:lnTo>
                    <a:pt x="365315" y="180124"/>
                  </a:lnTo>
                  <a:lnTo>
                    <a:pt x="319989" y="183553"/>
                  </a:lnTo>
                  <a:lnTo>
                    <a:pt x="280543" y="195516"/>
                  </a:lnTo>
                  <a:lnTo>
                    <a:pt x="246964" y="216039"/>
                  </a:lnTo>
                  <a:lnTo>
                    <a:pt x="219278" y="245122"/>
                  </a:lnTo>
                  <a:lnTo>
                    <a:pt x="287553" y="298919"/>
                  </a:lnTo>
                  <a:lnTo>
                    <a:pt x="293700" y="289890"/>
                  </a:lnTo>
                  <a:lnTo>
                    <a:pt x="300888" y="282282"/>
                  </a:lnTo>
                  <a:lnTo>
                    <a:pt x="340550" y="266077"/>
                  </a:lnTo>
                  <a:lnTo>
                    <a:pt x="369595" y="264350"/>
                  </a:lnTo>
                  <a:lnTo>
                    <a:pt x="408711" y="267296"/>
                  </a:lnTo>
                  <a:lnTo>
                    <a:pt x="436537" y="277863"/>
                  </a:lnTo>
                  <a:lnTo>
                    <a:pt x="453047" y="296024"/>
                  </a:lnTo>
                  <a:lnTo>
                    <a:pt x="458266" y="321805"/>
                  </a:lnTo>
                  <a:lnTo>
                    <a:pt x="458266" y="368896"/>
                  </a:lnTo>
                  <a:lnTo>
                    <a:pt x="458266" y="442760"/>
                  </a:lnTo>
                  <a:lnTo>
                    <a:pt x="458266" y="475018"/>
                  </a:lnTo>
                  <a:lnTo>
                    <a:pt x="456996" y="497928"/>
                  </a:lnTo>
                  <a:lnTo>
                    <a:pt x="437832" y="539559"/>
                  </a:lnTo>
                  <a:lnTo>
                    <a:pt x="385991" y="552386"/>
                  </a:lnTo>
                  <a:lnTo>
                    <a:pt x="360680" y="552894"/>
                  </a:lnTo>
                  <a:lnTo>
                    <a:pt x="340525" y="551789"/>
                  </a:lnTo>
                  <a:lnTo>
                    <a:pt x="298526" y="535254"/>
                  </a:lnTo>
                  <a:lnTo>
                    <a:pt x="278930" y="496531"/>
                  </a:lnTo>
                  <a:lnTo>
                    <a:pt x="283298" y="473646"/>
                  </a:lnTo>
                  <a:lnTo>
                    <a:pt x="297256" y="457060"/>
                  </a:lnTo>
                  <a:lnTo>
                    <a:pt x="320827" y="446760"/>
                  </a:lnTo>
                  <a:lnTo>
                    <a:pt x="354012" y="442760"/>
                  </a:lnTo>
                  <a:lnTo>
                    <a:pt x="458266" y="442760"/>
                  </a:lnTo>
                  <a:lnTo>
                    <a:pt x="458266" y="368896"/>
                  </a:lnTo>
                  <a:lnTo>
                    <a:pt x="337997" y="368896"/>
                  </a:lnTo>
                  <a:lnTo>
                    <a:pt x="305536" y="371640"/>
                  </a:lnTo>
                  <a:lnTo>
                    <a:pt x="253085" y="390982"/>
                  </a:lnTo>
                  <a:lnTo>
                    <a:pt x="217462" y="427278"/>
                  </a:lnTo>
                  <a:lnTo>
                    <a:pt x="199567" y="473913"/>
                  </a:lnTo>
                  <a:lnTo>
                    <a:pt x="197332" y="500862"/>
                  </a:lnTo>
                  <a:lnTo>
                    <a:pt x="199910" y="528980"/>
                  </a:lnTo>
                  <a:lnTo>
                    <a:pt x="220510" y="577342"/>
                  </a:lnTo>
                  <a:lnTo>
                    <a:pt x="260172" y="614540"/>
                  </a:lnTo>
                  <a:lnTo>
                    <a:pt x="315950" y="634314"/>
                  </a:lnTo>
                  <a:lnTo>
                    <a:pt x="350075" y="637120"/>
                  </a:lnTo>
                  <a:lnTo>
                    <a:pt x="370928" y="636409"/>
                  </a:lnTo>
                  <a:lnTo>
                    <a:pt x="419163" y="625932"/>
                  </a:lnTo>
                  <a:lnTo>
                    <a:pt x="449745" y="603059"/>
                  </a:lnTo>
                  <a:lnTo>
                    <a:pt x="456628" y="592416"/>
                  </a:lnTo>
                  <a:lnTo>
                    <a:pt x="458266" y="592416"/>
                  </a:lnTo>
                  <a:lnTo>
                    <a:pt x="458266" y="631939"/>
                  </a:lnTo>
                  <a:lnTo>
                    <a:pt x="545033" y="631939"/>
                  </a:lnTo>
                  <a:lnTo>
                    <a:pt x="545033" y="592416"/>
                  </a:lnTo>
                  <a:lnTo>
                    <a:pt x="545033" y="552894"/>
                  </a:lnTo>
                  <a:lnTo>
                    <a:pt x="545033" y="442760"/>
                  </a:lnTo>
                  <a:lnTo>
                    <a:pt x="545033" y="3271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object 16"/>
            <p:cNvSpPr/>
            <p:nvPr/>
          </p:nvSpPr>
          <p:spPr>
            <a:xfrm>
              <a:off x="10965026" y="9736689"/>
              <a:ext cx="345440" cy="632460"/>
            </a:xfrm>
            <a:custGeom>
              <a:avLst/>
              <a:gdLst/>
              <a:ahLst/>
              <a:cxnLst/>
              <a:rect l="l" t="t" r="r" b="b"/>
              <a:pathLst>
                <a:path w="345440" h="632459">
                  <a:moveTo>
                    <a:pt x="345128" y="404375"/>
                  </a:moveTo>
                  <a:lnTo>
                    <a:pt x="258367" y="404375"/>
                  </a:lnTo>
                  <a:lnTo>
                    <a:pt x="258367" y="632378"/>
                  </a:lnTo>
                  <a:lnTo>
                    <a:pt x="345128" y="632378"/>
                  </a:lnTo>
                  <a:lnTo>
                    <a:pt x="345128" y="404375"/>
                  </a:lnTo>
                  <a:close/>
                </a:path>
                <a:path w="345440" h="632459">
                  <a:moveTo>
                    <a:pt x="146862" y="0"/>
                  </a:moveTo>
                  <a:lnTo>
                    <a:pt x="78112" y="15609"/>
                  </a:lnTo>
                  <a:lnTo>
                    <a:pt x="30792" y="58155"/>
                  </a:lnTo>
                  <a:lnTo>
                    <a:pt x="10733" y="97277"/>
                  </a:lnTo>
                  <a:lnTo>
                    <a:pt x="1768" y="159478"/>
                  </a:lnTo>
                  <a:lnTo>
                    <a:pt x="0" y="229134"/>
                  </a:lnTo>
                  <a:lnTo>
                    <a:pt x="428" y="264728"/>
                  </a:lnTo>
                  <a:lnTo>
                    <a:pt x="3978" y="322540"/>
                  </a:lnTo>
                  <a:lnTo>
                    <a:pt x="15909" y="373845"/>
                  </a:lnTo>
                  <a:lnTo>
                    <a:pt x="41162" y="411157"/>
                  </a:lnTo>
                  <a:lnTo>
                    <a:pt x="79461" y="440206"/>
                  </a:lnTo>
                  <a:lnTo>
                    <a:pt x="127826" y="455604"/>
                  </a:lnTo>
                  <a:lnTo>
                    <a:pt x="146862" y="456980"/>
                  </a:lnTo>
                  <a:lnTo>
                    <a:pt x="163011" y="456046"/>
                  </a:lnTo>
                  <a:lnTo>
                    <a:pt x="208033" y="442017"/>
                  </a:lnTo>
                  <a:lnTo>
                    <a:pt x="246174" y="415709"/>
                  </a:lnTo>
                  <a:lnTo>
                    <a:pt x="258367" y="404375"/>
                  </a:lnTo>
                  <a:lnTo>
                    <a:pt x="345128" y="404375"/>
                  </a:lnTo>
                  <a:lnTo>
                    <a:pt x="345128" y="367601"/>
                  </a:lnTo>
                  <a:lnTo>
                    <a:pt x="172977" y="367601"/>
                  </a:lnTo>
                  <a:lnTo>
                    <a:pt x="158474" y="366847"/>
                  </a:lnTo>
                  <a:lnTo>
                    <a:pt x="117553" y="348839"/>
                  </a:lnTo>
                  <a:lnTo>
                    <a:pt x="96042" y="313201"/>
                  </a:lnTo>
                  <a:lnTo>
                    <a:pt x="88168" y="266585"/>
                  </a:lnTo>
                  <a:lnTo>
                    <a:pt x="86761" y="228966"/>
                  </a:lnTo>
                  <a:lnTo>
                    <a:pt x="86916" y="215847"/>
                  </a:lnTo>
                  <a:lnTo>
                    <a:pt x="89262" y="176947"/>
                  </a:lnTo>
                  <a:lnTo>
                    <a:pt x="99659" y="132079"/>
                  </a:lnTo>
                  <a:lnTo>
                    <a:pt x="125910" y="100164"/>
                  </a:lnTo>
                  <a:lnTo>
                    <a:pt x="172977" y="89389"/>
                  </a:lnTo>
                  <a:lnTo>
                    <a:pt x="345128" y="89389"/>
                  </a:lnTo>
                  <a:lnTo>
                    <a:pt x="345128" y="52008"/>
                  </a:lnTo>
                  <a:lnTo>
                    <a:pt x="258367" y="52008"/>
                  </a:lnTo>
                  <a:lnTo>
                    <a:pt x="235325" y="30067"/>
                  </a:lnTo>
                  <a:lnTo>
                    <a:pt x="209062" y="14083"/>
                  </a:lnTo>
                  <a:lnTo>
                    <a:pt x="179575" y="4059"/>
                  </a:lnTo>
                  <a:lnTo>
                    <a:pt x="146862" y="0"/>
                  </a:lnTo>
                  <a:close/>
                </a:path>
                <a:path w="345440" h="632459">
                  <a:moveTo>
                    <a:pt x="345128" y="89389"/>
                  </a:moveTo>
                  <a:lnTo>
                    <a:pt x="172977" y="89389"/>
                  </a:lnTo>
                  <a:lnTo>
                    <a:pt x="187578" y="90169"/>
                  </a:lnTo>
                  <a:lnTo>
                    <a:pt x="200566" y="92510"/>
                  </a:lnTo>
                  <a:lnTo>
                    <a:pt x="236815" y="116343"/>
                  </a:lnTo>
                  <a:lnTo>
                    <a:pt x="253473" y="155812"/>
                  </a:lnTo>
                  <a:lnTo>
                    <a:pt x="258160" y="203798"/>
                  </a:lnTo>
                  <a:lnTo>
                    <a:pt x="258308" y="215847"/>
                  </a:lnTo>
                  <a:lnTo>
                    <a:pt x="258305" y="241777"/>
                  </a:lnTo>
                  <a:lnTo>
                    <a:pt x="255894" y="288801"/>
                  </a:lnTo>
                  <a:lnTo>
                    <a:pt x="242255" y="331528"/>
                  </a:lnTo>
                  <a:lnTo>
                    <a:pt x="211942" y="360325"/>
                  </a:lnTo>
                  <a:lnTo>
                    <a:pt x="172977" y="367601"/>
                  </a:lnTo>
                  <a:lnTo>
                    <a:pt x="345128" y="367601"/>
                  </a:lnTo>
                  <a:lnTo>
                    <a:pt x="345128" y="89389"/>
                  </a:lnTo>
                  <a:close/>
                </a:path>
                <a:path w="345440" h="632459">
                  <a:moveTo>
                    <a:pt x="345128" y="5591"/>
                  </a:moveTo>
                  <a:lnTo>
                    <a:pt x="258367" y="5591"/>
                  </a:lnTo>
                  <a:lnTo>
                    <a:pt x="258367" y="52008"/>
                  </a:lnTo>
                  <a:lnTo>
                    <a:pt x="345128" y="52008"/>
                  </a:lnTo>
                  <a:lnTo>
                    <a:pt x="345128" y="559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1" name="object 17"/>
            <p:cNvSpPr/>
            <p:nvPr/>
          </p:nvSpPr>
          <p:spPr>
            <a:xfrm>
              <a:off x="11437476" y="9742278"/>
              <a:ext cx="345440" cy="451484"/>
            </a:xfrm>
            <a:custGeom>
              <a:avLst/>
              <a:gdLst/>
              <a:ahLst/>
              <a:cxnLst/>
              <a:rect l="l" t="t" r="r" b="b"/>
              <a:pathLst>
                <a:path w="345440" h="451484">
                  <a:moveTo>
                    <a:pt x="345130" y="0"/>
                  </a:moveTo>
                  <a:lnTo>
                    <a:pt x="258369" y="0"/>
                  </a:lnTo>
                  <a:lnTo>
                    <a:pt x="258369" y="266023"/>
                  </a:lnTo>
                  <a:lnTo>
                    <a:pt x="256859" y="287381"/>
                  </a:lnTo>
                  <a:lnTo>
                    <a:pt x="234212" y="336607"/>
                  </a:lnTo>
                  <a:lnTo>
                    <a:pt x="190864" y="360423"/>
                  </a:lnTo>
                  <a:lnTo>
                    <a:pt x="172989" y="362009"/>
                  </a:lnTo>
                  <a:lnTo>
                    <a:pt x="155078" y="360423"/>
                  </a:lnTo>
                  <a:lnTo>
                    <a:pt x="111347" y="336607"/>
                  </a:lnTo>
                  <a:lnTo>
                    <a:pt x="88295" y="287381"/>
                  </a:lnTo>
                  <a:lnTo>
                    <a:pt x="86761" y="266023"/>
                  </a:lnTo>
                  <a:lnTo>
                    <a:pt x="86761" y="0"/>
                  </a:lnTo>
                  <a:lnTo>
                    <a:pt x="0" y="0"/>
                  </a:lnTo>
                  <a:lnTo>
                    <a:pt x="0" y="296922"/>
                  </a:lnTo>
                  <a:lnTo>
                    <a:pt x="3302" y="332375"/>
                  </a:lnTo>
                  <a:lnTo>
                    <a:pt x="27227" y="389448"/>
                  </a:lnTo>
                  <a:lnTo>
                    <a:pt x="70131" y="428386"/>
                  </a:lnTo>
                  <a:lnTo>
                    <a:pt x="118601" y="448546"/>
                  </a:lnTo>
                  <a:lnTo>
                    <a:pt x="144791" y="451389"/>
                  </a:lnTo>
                  <a:lnTo>
                    <a:pt x="177687" y="448085"/>
                  </a:lnTo>
                  <a:lnTo>
                    <a:pt x="207301" y="438172"/>
                  </a:lnTo>
                  <a:lnTo>
                    <a:pt x="233638" y="421651"/>
                  </a:lnTo>
                  <a:lnTo>
                    <a:pt x="256704" y="398521"/>
                  </a:lnTo>
                  <a:lnTo>
                    <a:pt x="258369" y="398521"/>
                  </a:lnTo>
                  <a:lnTo>
                    <a:pt x="258369" y="446227"/>
                  </a:lnTo>
                  <a:lnTo>
                    <a:pt x="345130" y="446227"/>
                  </a:lnTo>
                  <a:lnTo>
                    <a:pt x="3451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2" name="object 18"/>
            <p:cNvSpPr/>
            <p:nvPr/>
          </p:nvSpPr>
          <p:spPr>
            <a:xfrm>
              <a:off x="11888882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51" y="0"/>
                  </a:moveTo>
                  <a:lnTo>
                    <a:pt x="131481" y="6533"/>
                  </a:lnTo>
                  <a:lnTo>
                    <a:pt x="85219" y="26866"/>
                  </a:lnTo>
                  <a:lnTo>
                    <a:pt x="45726" y="63517"/>
                  </a:lnTo>
                  <a:lnTo>
                    <a:pt x="24921" y="98773"/>
                  </a:lnTo>
                  <a:lnTo>
                    <a:pt x="9130" y="143267"/>
                  </a:lnTo>
                  <a:lnTo>
                    <a:pt x="1013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4" y="362890"/>
                  </a:lnTo>
                  <a:lnTo>
                    <a:pt x="50188" y="397716"/>
                  </a:lnTo>
                  <a:lnTo>
                    <a:pt x="85673" y="427299"/>
                  </a:lnTo>
                  <a:lnTo>
                    <a:pt x="93662" y="431620"/>
                  </a:lnTo>
                  <a:lnTo>
                    <a:pt x="101414" y="436106"/>
                  </a:lnTo>
                  <a:lnTo>
                    <a:pt x="141628" y="451180"/>
                  </a:lnTo>
                  <a:lnTo>
                    <a:pt x="191910" y="456980"/>
                  </a:lnTo>
                  <a:lnTo>
                    <a:pt x="235193" y="452793"/>
                  </a:lnTo>
                  <a:lnTo>
                    <a:pt x="275566" y="439366"/>
                  </a:lnTo>
                  <a:lnTo>
                    <a:pt x="313031" y="416700"/>
                  </a:lnTo>
                  <a:lnTo>
                    <a:pt x="347591" y="384794"/>
                  </a:lnTo>
                  <a:lnTo>
                    <a:pt x="333946" y="372763"/>
                  </a:lnTo>
                  <a:lnTo>
                    <a:pt x="190088" y="372763"/>
                  </a:lnTo>
                  <a:lnTo>
                    <a:pt x="168472" y="370988"/>
                  </a:lnTo>
                  <a:lnTo>
                    <a:pt x="131809" y="356790"/>
                  </a:lnTo>
                  <a:lnTo>
                    <a:pt x="103634" y="328775"/>
                  </a:lnTo>
                  <a:lnTo>
                    <a:pt x="88627" y="287910"/>
                  </a:lnTo>
                  <a:lnTo>
                    <a:pt x="86751" y="262630"/>
                  </a:lnTo>
                  <a:lnTo>
                    <a:pt x="356303" y="262630"/>
                  </a:lnTo>
                  <a:lnTo>
                    <a:pt x="356303" y="188769"/>
                  </a:lnTo>
                  <a:lnTo>
                    <a:pt x="86751" y="188769"/>
                  </a:lnTo>
                  <a:lnTo>
                    <a:pt x="89383" y="164221"/>
                  </a:lnTo>
                  <a:lnTo>
                    <a:pt x="102949" y="124696"/>
                  </a:lnTo>
                  <a:lnTo>
                    <a:pt x="142466" y="90598"/>
                  </a:lnTo>
                  <a:lnTo>
                    <a:pt x="178151" y="84227"/>
                  </a:lnTo>
                  <a:lnTo>
                    <a:pt x="329509" y="84227"/>
                  </a:lnTo>
                  <a:lnTo>
                    <a:pt x="326251" y="77827"/>
                  </a:lnTo>
                  <a:lnTo>
                    <a:pt x="303435" y="50312"/>
                  </a:lnTo>
                  <a:lnTo>
                    <a:pt x="276407" y="28621"/>
                  </a:lnTo>
                  <a:lnTo>
                    <a:pt x="246514" y="13007"/>
                  </a:lnTo>
                  <a:lnTo>
                    <a:pt x="213760" y="3467"/>
                  </a:lnTo>
                  <a:lnTo>
                    <a:pt x="178151" y="0"/>
                  </a:lnTo>
                  <a:close/>
                </a:path>
                <a:path w="356869" h="457200">
                  <a:moveTo>
                    <a:pt x="284661" y="329309"/>
                  </a:moveTo>
                  <a:lnTo>
                    <a:pt x="263130" y="348317"/>
                  </a:lnTo>
                  <a:lnTo>
                    <a:pt x="240190" y="361897"/>
                  </a:lnTo>
                  <a:lnTo>
                    <a:pt x="215842" y="370046"/>
                  </a:lnTo>
                  <a:lnTo>
                    <a:pt x="190088" y="372763"/>
                  </a:lnTo>
                  <a:lnTo>
                    <a:pt x="333946" y="372763"/>
                  </a:lnTo>
                  <a:lnTo>
                    <a:pt x="284661" y="329309"/>
                  </a:lnTo>
                  <a:close/>
                </a:path>
                <a:path w="356869" h="457200">
                  <a:moveTo>
                    <a:pt x="329509" y="84227"/>
                  </a:moveTo>
                  <a:lnTo>
                    <a:pt x="178151" y="84227"/>
                  </a:lnTo>
                  <a:lnTo>
                    <a:pt x="196878" y="85820"/>
                  </a:lnTo>
                  <a:lnTo>
                    <a:pt x="213828" y="90598"/>
                  </a:lnTo>
                  <a:lnTo>
                    <a:pt x="253659" y="124696"/>
                  </a:lnTo>
                  <a:lnTo>
                    <a:pt x="267221" y="164221"/>
                  </a:lnTo>
                  <a:lnTo>
                    <a:pt x="269541" y="188769"/>
                  </a:lnTo>
                  <a:lnTo>
                    <a:pt x="356303" y="188769"/>
                  </a:lnTo>
                  <a:lnTo>
                    <a:pt x="352682" y="147059"/>
                  </a:lnTo>
                  <a:lnTo>
                    <a:pt x="342666" y="110077"/>
                  </a:lnTo>
                  <a:lnTo>
                    <a:pt x="32950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3" name="object 19"/>
            <p:cNvSpPr/>
            <p:nvPr/>
          </p:nvSpPr>
          <p:spPr>
            <a:xfrm>
              <a:off x="12561675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20"/>
            <p:cNvSpPr/>
            <p:nvPr/>
          </p:nvSpPr>
          <p:spPr>
            <a:xfrm>
              <a:off x="13013049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35" y="0"/>
                  </a:moveTo>
                  <a:lnTo>
                    <a:pt x="133072" y="4842"/>
                  </a:lnTo>
                  <a:lnTo>
                    <a:pt x="97023" y="17538"/>
                  </a:lnTo>
                  <a:lnTo>
                    <a:pt x="56908" y="46485"/>
                  </a:lnTo>
                  <a:lnTo>
                    <a:pt x="26035" y="85629"/>
                  </a:lnTo>
                  <a:lnTo>
                    <a:pt x="6330" y="140755"/>
                  </a:lnTo>
                  <a:lnTo>
                    <a:pt x="701" y="195075"/>
                  </a:lnTo>
                  <a:lnTo>
                    <a:pt x="0" y="228286"/>
                  </a:lnTo>
                  <a:lnTo>
                    <a:pt x="702" y="261442"/>
                  </a:lnTo>
                  <a:lnTo>
                    <a:pt x="6325" y="315178"/>
                  </a:lnTo>
                  <a:lnTo>
                    <a:pt x="17848" y="353627"/>
                  </a:lnTo>
                  <a:lnTo>
                    <a:pt x="47045" y="399809"/>
                  </a:lnTo>
                  <a:lnTo>
                    <a:pt x="81848" y="428992"/>
                  </a:lnTo>
                  <a:lnTo>
                    <a:pt x="133100" y="451717"/>
                  </a:lnTo>
                  <a:lnTo>
                    <a:pt x="178162" y="456991"/>
                  </a:lnTo>
                  <a:lnTo>
                    <a:pt x="202535" y="455453"/>
                  </a:lnTo>
                  <a:lnTo>
                    <a:pt x="243956" y="445781"/>
                  </a:lnTo>
                  <a:lnTo>
                    <a:pt x="283076" y="424340"/>
                  </a:lnTo>
                  <a:lnTo>
                    <a:pt x="288870" y="419149"/>
                  </a:lnTo>
                  <a:lnTo>
                    <a:pt x="294680" y="414401"/>
                  </a:lnTo>
                  <a:lnTo>
                    <a:pt x="321246" y="385652"/>
                  </a:lnTo>
                  <a:lnTo>
                    <a:pt x="332648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10" y="352969"/>
                  </a:lnTo>
                  <a:lnTo>
                    <a:pt x="98347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59" y="122163"/>
                  </a:lnTo>
                  <a:lnTo>
                    <a:pt x="146855" y="94483"/>
                  </a:lnTo>
                  <a:lnTo>
                    <a:pt x="178162" y="89389"/>
                  </a:lnTo>
                  <a:lnTo>
                    <a:pt x="333168" y="89389"/>
                  </a:lnTo>
                  <a:lnTo>
                    <a:pt x="331406" y="85883"/>
                  </a:lnTo>
                  <a:lnTo>
                    <a:pt x="321343" y="71024"/>
                  </a:lnTo>
                  <a:lnTo>
                    <a:pt x="309414" y="57610"/>
                  </a:lnTo>
                  <a:lnTo>
                    <a:pt x="299988" y="46731"/>
                  </a:lnTo>
                  <a:lnTo>
                    <a:pt x="261091" y="17632"/>
                  </a:lnTo>
                  <a:lnTo>
                    <a:pt x="224552" y="4842"/>
                  </a:lnTo>
                  <a:lnTo>
                    <a:pt x="202514" y="1424"/>
                  </a:lnTo>
                  <a:lnTo>
                    <a:pt x="178235" y="0"/>
                  </a:lnTo>
                  <a:close/>
                </a:path>
                <a:path w="356869" h="457200">
                  <a:moveTo>
                    <a:pt x="333168" y="89389"/>
                  </a:moveTo>
                  <a:lnTo>
                    <a:pt x="178162" y="89389"/>
                  </a:lnTo>
                  <a:lnTo>
                    <a:pt x="189686" y="89955"/>
                  </a:lnTo>
                  <a:lnTo>
                    <a:pt x="200483" y="91652"/>
                  </a:lnTo>
                  <a:lnTo>
                    <a:pt x="236380" y="108687"/>
                  </a:lnTo>
                  <a:lnTo>
                    <a:pt x="259012" y="139425"/>
                  </a:lnTo>
                  <a:lnTo>
                    <a:pt x="268508" y="187736"/>
                  </a:lnTo>
                  <a:lnTo>
                    <a:pt x="269552" y="229144"/>
                  </a:lnTo>
                  <a:lnTo>
                    <a:pt x="269291" y="250497"/>
                  </a:lnTo>
                  <a:lnTo>
                    <a:pt x="265384" y="296441"/>
                  </a:lnTo>
                  <a:lnTo>
                    <a:pt x="248275" y="335267"/>
                  </a:lnTo>
                  <a:lnTo>
                    <a:pt x="210553" y="362271"/>
                  </a:lnTo>
                  <a:lnTo>
                    <a:pt x="178162" y="367611"/>
                  </a:lnTo>
                  <a:lnTo>
                    <a:pt x="332648" y="367611"/>
                  </a:lnTo>
                  <a:lnTo>
                    <a:pt x="350456" y="315178"/>
                  </a:lnTo>
                  <a:lnTo>
                    <a:pt x="355663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7" y="165841"/>
                  </a:lnTo>
                  <a:lnTo>
                    <a:pt x="350478" y="140904"/>
                  </a:lnTo>
                  <a:lnTo>
                    <a:pt x="345937" y="119943"/>
                  </a:lnTo>
                  <a:lnTo>
                    <a:pt x="339603" y="102189"/>
                  </a:lnTo>
                  <a:lnTo>
                    <a:pt x="333168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" name="object 21"/>
            <p:cNvSpPr/>
            <p:nvPr/>
          </p:nvSpPr>
          <p:spPr>
            <a:xfrm>
              <a:off x="13426792" y="9736683"/>
              <a:ext cx="369570" cy="457200"/>
            </a:xfrm>
            <a:custGeom>
              <a:avLst/>
              <a:gdLst/>
              <a:ahLst/>
              <a:cxnLst/>
              <a:rect l="l" t="t" r="r" b="b"/>
              <a:pathLst>
                <a:path w="369569" h="457200">
                  <a:moveTo>
                    <a:pt x="189491" y="0"/>
                  </a:moveTo>
                  <a:lnTo>
                    <a:pt x="126346" y="8604"/>
                  </a:lnTo>
                  <a:lnTo>
                    <a:pt x="75296" y="34407"/>
                  </a:lnTo>
                  <a:lnTo>
                    <a:pt x="40391" y="77399"/>
                  </a:lnTo>
                  <a:lnTo>
                    <a:pt x="28198" y="137597"/>
                  </a:lnTo>
                  <a:lnTo>
                    <a:pt x="30754" y="164599"/>
                  </a:lnTo>
                  <a:lnTo>
                    <a:pt x="48702" y="209095"/>
                  </a:lnTo>
                  <a:lnTo>
                    <a:pt x="82472" y="241204"/>
                  </a:lnTo>
                  <a:lnTo>
                    <a:pt x="126898" y="260119"/>
                  </a:lnTo>
                  <a:lnTo>
                    <a:pt x="241217" y="272296"/>
                  </a:lnTo>
                  <a:lnTo>
                    <a:pt x="251517" y="274419"/>
                  </a:lnTo>
                  <a:lnTo>
                    <a:pt x="281827" y="304462"/>
                  </a:lnTo>
                  <a:lnTo>
                    <a:pt x="282713" y="315582"/>
                  </a:lnTo>
                  <a:lnTo>
                    <a:pt x="281224" y="328374"/>
                  </a:lnTo>
                  <a:lnTo>
                    <a:pt x="246148" y="364305"/>
                  </a:lnTo>
                  <a:lnTo>
                    <a:pt x="197533" y="372773"/>
                  </a:lnTo>
                  <a:lnTo>
                    <a:pt x="157503" y="369198"/>
                  </a:lnTo>
                  <a:lnTo>
                    <a:pt x="121335" y="358469"/>
                  </a:lnTo>
                  <a:lnTo>
                    <a:pt x="89028" y="340584"/>
                  </a:lnTo>
                  <a:lnTo>
                    <a:pt x="60584" y="315540"/>
                  </a:lnTo>
                  <a:lnTo>
                    <a:pt x="0" y="377067"/>
                  </a:lnTo>
                  <a:lnTo>
                    <a:pt x="43605" y="412030"/>
                  </a:lnTo>
                  <a:lnTo>
                    <a:pt x="89862" y="437007"/>
                  </a:lnTo>
                  <a:lnTo>
                    <a:pt x="138775" y="451995"/>
                  </a:lnTo>
                  <a:lnTo>
                    <a:pt x="190350" y="456991"/>
                  </a:lnTo>
                  <a:lnTo>
                    <a:pt x="227549" y="454348"/>
                  </a:lnTo>
                  <a:lnTo>
                    <a:pt x="291486" y="435842"/>
                  </a:lnTo>
                  <a:lnTo>
                    <a:pt x="340332" y="400471"/>
                  </a:lnTo>
                  <a:lnTo>
                    <a:pt x="365942" y="350318"/>
                  </a:lnTo>
                  <a:lnTo>
                    <a:pt x="369454" y="319676"/>
                  </a:lnTo>
                  <a:lnTo>
                    <a:pt x="367707" y="293124"/>
                  </a:lnTo>
                  <a:lnTo>
                    <a:pt x="353733" y="247286"/>
                  </a:lnTo>
                  <a:lnTo>
                    <a:pt x="324143" y="211478"/>
                  </a:lnTo>
                  <a:lnTo>
                    <a:pt x="275329" y="190380"/>
                  </a:lnTo>
                  <a:lnTo>
                    <a:pt x="172120" y="180214"/>
                  </a:lnTo>
                  <a:lnTo>
                    <a:pt x="157470" y="177924"/>
                  </a:lnTo>
                  <a:lnTo>
                    <a:pt x="121921" y="158457"/>
                  </a:lnTo>
                  <a:lnTo>
                    <a:pt x="114959" y="138027"/>
                  </a:lnTo>
                  <a:lnTo>
                    <a:pt x="116029" y="126731"/>
                  </a:lnTo>
                  <a:lnTo>
                    <a:pt x="141756" y="92704"/>
                  </a:lnTo>
                  <a:lnTo>
                    <a:pt x="189250" y="84227"/>
                  </a:lnTo>
                  <a:lnTo>
                    <a:pt x="206668" y="84906"/>
                  </a:lnTo>
                  <a:lnTo>
                    <a:pt x="252672" y="95075"/>
                  </a:lnTo>
                  <a:lnTo>
                    <a:pt x="292968" y="116974"/>
                  </a:lnTo>
                  <a:lnTo>
                    <a:pt x="305676" y="125901"/>
                  </a:lnTo>
                  <a:lnTo>
                    <a:pt x="359507" y="61013"/>
                  </a:lnTo>
                  <a:lnTo>
                    <a:pt x="325741" y="35561"/>
                  </a:lnTo>
                  <a:lnTo>
                    <a:pt x="287813" y="15905"/>
                  </a:lnTo>
                  <a:lnTo>
                    <a:pt x="243228" y="3874"/>
                  </a:lnTo>
                  <a:lnTo>
                    <a:pt x="204095" y="241"/>
                  </a:lnTo>
                  <a:lnTo>
                    <a:pt x="18949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" name="object 22"/>
            <p:cNvSpPr/>
            <p:nvPr/>
          </p:nvSpPr>
          <p:spPr>
            <a:xfrm>
              <a:off x="14075343" y="9736684"/>
              <a:ext cx="351790" cy="457200"/>
            </a:xfrm>
            <a:custGeom>
              <a:avLst/>
              <a:gdLst/>
              <a:ahLst/>
              <a:cxnLst/>
              <a:rect l="l" t="t" r="r" b="b"/>
              <a:pathLst>
                <a:path w="351790" h="457200">
                  <a:moveTo>
                    <a:pt x="195983" y="0"/>
                  </a:moveTo>
                  <a:lnTo>
                    <a:pt x="124093" y="12799"/>
                  </a:lnTo>
                  <a:lnTo>
                    <a:pt x="61579" y="52888"/>
                  </a:lnTo>
                  <a:lnTo>
                    <a:pt x="35258" y="84379"/>
                  </a:lnTo>
                  <a:lnTo>
                    <a:pt x="16218" y="124254"/>
                  </a:lnTo>
                  <a:lnTo>
                    <a:pt x="4463" y="172510"/>
                  </a:lnTo>
                  <a:lnTo>
                    <a:pt x="0" y="229144"/>
                  </a:lnTo>
                  <a:lnTo>
                    <a:pt x="4459" y="285162"/>
                  </a:lnTo>
                  <a:lnTo>
                    <a:pt x="16203" y="332856"/>
                  </a:lnTo>
                  <a:lnTo>
                    <a:pt x="35227" y="372221"/>
                  </a:lnTo>
                  <a:lnTo>
                    <a:pt x="61526" y="403254"/>
                  </a:lnTo>
                  <a:lnTo>
                    <a:pt x="91599" y="426763"/>
                  </a:lnTo>
                  <a:lnTo>
                    <a:pt x="158740" y="453632"/>
                  </a:lnTo>
                  <a:lnTo>
                    <a:pt x="195816" y="456991"/>
                  </a:lnTo>
                  <a:lnTo>
                    <a:pt x="220261" y="455250"/>
                  </a:lnTo>
                  <a:lnTo>
                    <a:pt x="264620" y="443914"/>
                  </a:lnTo>
                  <a:lnTo>
                    <a:pt x="303079" y="423070"/>
                  </a:lnTo>
                  <a:lnTo>
                    <a:pt x="336412" y="395913"/>
                  </a:lnTo>
                  <a:lnTo>
                    <a:pt x="351203" y="380009"/>
                  </a:lnTo>
                  <a:lnTo>
                    <a:pt x="287038" y="321016"/>
                  </a:lnTo>
                  <a:lnTo>
                    <a:pt x="269213" y="341074"/>
                  </a:lnTo>
                  <a:lnTo>
                    <a:pt x="248628" y="355527"/>
                  </a:lnTo>
                  <a:lnTo>
                    <a:pt x="225283" y="364370"/>
                  </a:lnTo>
                  <a:lnTo>
                    <a:pt x="199177" y="367601"/>
                  </a:lnTo>
                  <a:lnTo>
                    <a:pt x="150619" y="359760"/>
                  </a:lnTo>
                  <a:lnTo>
                    <a:pt x="115695" y="334069"/>
                  </a:lnTo>
                  <a:lnTo>
                    <a:pt x="94408" y="290530"/>
                  </a:lnTo>
                  <a:lnTo>
                    <a:pt x="86761" y="229144"/>
                  </a:lnTo>
                  <a:lnTo>
                    <a:pt x="94408" y="167355"/>
                  </a:lnTo>
                  <a:lnTo>
                    <a:pt x="115698" y="123468"/>
                  </a:lnTo>
                  <a:lnTo>
                    <a:pt x="150628" y="97481"/>
                  </a:lnTo>
                  <a:lnTo>
                    <a:pt x="199198" y="89389"/>
                  </a:lnTo>
                  <a:lnTo>
                    <a:pt x="225298" y="92972"/>
                  </a:lnTo>
                  <a:lnTo>
                    <a:pt x="248641" y="102004"/>
                  </a:lnTo>
                  <a:lnTo>
                    <a:pt x="269228" y="116483"/>
                  </a:lnTo>
                  <a:lnTo>
                    <a:pt x="287059" y="136404"/>
                  </a:lnTo>
                  <a:lnTo>
                    <a:pt x="351203" y="77641"/>
                  </a:lnTo>
                  <a:lnTo>
                    <a:pt x="320409" y="46010"/>
                  </a:lnTo>
                  <a:lnTo>
                    <a:pt x="284619" y="21454"/>
                  </a:lnTo>
                  <a:lnTo>
                    <a:pt x="243317" y="5799"/>
                  </a:lnTo>
                  <a:lnTo>
                    <a:pt x="220405" y="1669"/>
                  </a:lnTo>
                  <a:lnTo>
                    <a:pt x="19598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" name="object 23"/>
            <p:cNvSpPr/>
            <p:nvPr/>
          </p:nvSpPr>
          <p:spPr>
            <a:xfrm>
              <a:off x="14477715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24" y="0"/>
                  </a:moveTo>
                  <a:lnTo>
                    <a:pt x="133066" y="4842"/>
                  </a:lnTo>
                  <a:lnTo>
                    <a:pt x="97012" y="17538"/>
                  </a:lnTo>
                  <a:lnTo>
                    <a:pt x="56898" y="46485"/>
                  </a:lnTo>
                  <a:lnTo>
                    <a:pt x="26030" y="85629"/>
                  </a:lnTo>
                  <a:lnTo>
                    <a:pt x="6325" y="140755"/>
                  </a:lnTo>
                  <a:lnTo>
                    <a:pt x="700" y="195075"/>
                  </a:lnTo>
                  <a:lnTo>
                    <a:pt x="0" y="228286"/>
                  </a:lnTo>
                  <a:lnTo>
                    <a:pt x="701" y="261442"/>
                  </a:lnTo>
                  <a:lnTo>
                    <a:pt x="6316" y="315178"/>
                  </a:lnTo>
                  <a:lnTo>
                    <a:pt x="17842" y="353627"/>
                  </a:lnTo>
                  <a:lnTo>
                    <a:pt x="47035" y="399809"/>
                  </a:lnTo>
                  <a:lnTo>
                    <a:pt x="81848" y="428992"/>
                  </a:lnTo>
                  <a:lnTo>
                    <a:pt x="133092" y="451717"/>
                  </a:lnTo>
                  <a:lnTo>
                    <a:pt x="178162" y="456991"/>
                  </a:lnTo>
                  <a:lnTo>
                    <a:pt x="202529" y="455453"/>
                  </a:lnTo>
                  <a:lnTo>
                    <a:pt x="243950" y="445781"/>
                  </a:lnTo>
                  <a:lnTo>
                    <a:pt x="283075" y="424340"/>
                  </a:lnTo>
                  <a:lnTo>
                    <a:pt x="288870" y="419149"/>
                  </a:lnTo>
                  <a:lnTo>
                    <a:pt x="294674" y="414401"/>
                  </a:lnTo>
                  <a:lnTo>
                    <a:pt x="321241" y="385652"/>
                  </a:lnTo>
                  <a:lnTo>
                    <a:pt x="332647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01" y="352969"/>
                  </a:lnTo>
                  <a:lnTo>
                    <a:pt x="98342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49" y="122163"/>
                  </a:lnTo>
                  <a:lnTo>
                    <a:pt x="146851" y="94483"/>
                  </a:lnTo>
                  <a:lnTo>
                    <a:pt x="178162" y="89389"/>
                  </a:lnTo>
                  <a:lnTo>
                    <a:pt x="333159" y="89389"/>
                  </a:lnTo>
                  <a:lnTo>
                    <a:pt x="331396" y="85883"/>
                  </a:lnTo>
                  <a:lnTo>
                    <a:pt x="321337" y="71024"/>
                  </a:lnTo>
                  <a:lnTo>
                    <a:pt x="309414" y="57610"/>
                  </a:lnTo>
                  <a:lnTo>
                    <a:pt x="299983" y="46731"/>
                  </a:lnTo>
                  <a:lnTo>
                    <a:pt x="261091" y="17632"/>
                  </a:lnTo>
                  <a:lnTo>
                    <a:pt x="224546" y="4842"/>
                  </a:lnTo>
                  <a:lnTo>
                    <a:pt x="202506" y="1424"/>
                  </a:lnTo>
                  <a:lnTo>
                    <a:pt x="178224" y="0"/>
                  </a:lnTo>
                  <a:close/>
                </a:path>
                <a:path w="356869" h="457200">
                  <a:moveTo>
                    <a:pt x="333159" y="89389"/>
                  </a:moveTo>
                  <a:lnTo>
                    <a:pt x="178162" y="89389"/>
                  </a:lnTo>
                  <a:lnTo>
                    <a:pt x="189681" y="89955"/>
                  </a:lnTo>
                  <a:lnTo>
                    <a:pt x="200475" y="91652"/>
                  </a:lnTo>
                  <a:lnTo>
                    <a:pt x="236372" y="108687"/>
                  </a:lnTo>
                  <a:lnTo>
                    <a:pt x="259010" y="139425"/>
                  </a:lnTo>
                  <a:lnTo>
                    <a:pt x="268503" y="187736"/>
                  </a:lnTo>
                  <a:lnTo>
                    <a:pt x="269552" y="229144"/>
                  </a:lnTo>
                  <a:lnTo>
                    <a:pt x="269289" y="250497"/>
                  </a:lnTo>
                  <a:lnTo>
                    <a:pt x="265374" y="296441"/>
                  </a:lnTo>
                  <a:lnTo>
                    <a:pt x="248275" y="335267"/>
                  </a:lnTo>
                  <a:lnTo>
                    <a:pt x="210547" y="362271"/>
                  </a:lnTo>
                  <a:lnTo>
                    <a:pt x="178162" y="367611"/>
                  </a:lnTo>
                  <a:lnTo>
                    <a:pt x="332647" y="367611"/>
                  </a:lnTo>
                  <a:lnTo>
                    <a:pt x="350451" y="315178"/>
                  </a:lnTo>
                  <a:lnTo>
                    <a:pt x="355662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5" y="165841"/>
                  </a:lnTo>
                  <a:lnTo>
                    <a:pt x="350473" y="140904"/>
                  </a:lnTo>
                  <a:lnTo>
                    <a:pt x="345926" y="119943"/>
                  </a:lnTo>
                  <a:lnTo>
                    <a:pt x="339592" y="102189"/>
                  </a:lnTo>
                  <a:lnTo>
                    <a:pt x="333159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8" name="object 24"/>
            <p:cNvSpPr/>
            <p:nvPr/>
          </p:nvSpPr>
          <p:spPr>
            <a:xfrm>
              <a:off x="14939436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9" name="object 25"/>
            <p:cNvSpPr/>
            <p:nvPr/>
          </p:nvSpPr>
          <p:spPr>
            <a:xfrm>
              <a:off x="15390810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62" y="0"/>
                  </a:moveTo>
                  <a:lnTo>
                    <a:pt x="131492" y="6533"/>
                  </a:lnTo>
                  <a:lnTo>
                    <a:pt x="85230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1" y="262780"/>
                  </a:lnTo>
                  <a:lnTo>
                    <a:pt x="10544" y="318663"/>
                  </a:lnTo>
                  <a:lnTo>
                    <a:pt x="27924" y="362890"/>
                  </a:lnTo>
                  <a:lnTo>
                    <a:pt x="50199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4" y="436106"/>
                  </a:lnTo>
                  <a:lnTo>
                    <a:pt x="141639" y="451180"/>
                  </a:lnTo>
                  <a:lnTo>
                    <a:pt x="191920" y="456980"/>
                  </a:lnTo>
                  <a:lnTo>
                    <a:pt x="235204" y="452793"/>
                  </a:lnTo>
                  <a:lnTo>
                    <a:pt x="275576" y="439366"/>
                  </a:lnTo>
                  <a:lnTo>
                    <a:pt x="313041" y="416700"/>
                  </a:lnTo>
                  <a:lnTo>
                    <a:pt x="347601" y="384794"/>
                  </a:lnTo>
                  <a:lnTo>
                    <a:pt x="333956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4" y="164221"/>
                  </a:lnTo>
                  <a:lnTo>
                    <a:pt x="102960" y="124696"/>
                  </a:lnTo>
                  <a:lnTo>
                    <a:pt x="142477" y="90598"/>
                  </a:lnTo>
                  <a:lnTo>
                    <a:pt x="178162" y="84227"/>
                  </a:lnTo>
                  <a:lnTo>
                    <a:pt x="329519" y="84227"/>
                  </a:lnTo>
                  <a:lnTo>
                    <a:pt x="326262" y="77827"/>
                  </a:lnTo>
                  <a:lnTo>
                    <a:pt x="303446" y="50312"/>
                  </a:lnTo>
                  <a:lnTo>
                    <a:pt x="276418" y="28621"/>
                  </a:lnTo>
                  <a:lnTo>
                    <a:pt x="246525" y="13007"/>
                  </a:lnTo>
                  <a:lnTo>
                    <a:pt x="213771" y="3467"/>
                  </a:lnTo>
                  <a:lnTo>
                    <a:pt x="178162" y="0"/>
                  </a:lnTo>
                  <a:close/>
                </a:path>
                <a:path w="356869" h="457200">
                  <a:moveTo>
                    <a:pt x="284671" y="329309"/>
                  </a:moveTo>
                  <a:lnTo>
                    <a:pt x="263140" y="348317"/>
                  </a:lnTo>
                  <a:lnTo>
                    <a:pt x="240200" y="361897"/>
                  </a:lnTo>
                  <a:lnTo>
                    <a:pt x="215853" y="370046"/>
                  </a:lnTo>
                  <a:lnTo>
                    <a:pt x="190098" y="372763"/>
                  </a:lnTo>
                  <a:lnTo>
                    <a:pt x="333956" y="372763"/>
                  </a:lnTo>
                  <a:lnTo>
                    <a:pt x="284671" y="329309"/>
                  </a:lnTo>
                  <a:close/>
                </a:path>
                <a:path w="356869" h="457200">
                  <a:moveTo>
                    <a:pt x="329519" y="84227"/>
                  </a:moveTo>
                  <a:lnTo>
                    <a:pt x="178162" y="84227"/>
                  </a:lnTo>
                  <a:lnTo>
                    <a:pt x="196888" y="85820"/>
                  </a:lnTo>
                  <a:lnTo>
                    <a:pt x="213839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2" y="147059"/>
                  </a:lnTo>
                  <a:lnTo>
                    <a:pt x="342676" y="110077"/>
                  </a:lnTo>
                  <a:lnTo>
                    <a:pt x="32951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0" name="object 26"/>
            <p:cNvSpPr/>
            <p:nvPr/>
          </p:nvSpPr>
          <p:spPr>
            <a:xfrm>
              <a:off x="15819424" y="9606440"/>
              <a:ext cx="579120" cy="587375"/>
            </a:xfrm>
            <a:custGeom>
              <a:avLst/>
              <a:gdLst/>
              <a:ahLst/>
              <a:cxnLst/>
              <a:rect l="l" t="t" r="r" b="b"/>
              <a:pathLst>
                <a:path w="579119" h="587375">
                  <a:moveTo>
                    <a:pt x="351218" y="207899"/>
                  </a:moveTo>
                  <a:lnTo>
                    <a:pt x="320408" y="176263"/>
                  </a:lnTo>
                  <a:lnTo>
                    <a:pt x="284632" y="151701"/>
                  </a:lnTo>
                  <a:lnTo>
                    <a:pt x="243332" y="136055"/>
                  </a:lnTo>
                  <a:lnTo>
                    <a:pt x="195999" y="130251"/>
                  </a:lnTo>
                  <a:lnTo>
                    <a:pt x="158877" y="133235"/>
                  </a:lnTo>
                  <a:lnTo>
                    <a:pt x="91668" y="159689"/>
                  </a:lnTo>
                  <a:lnTo>
                    <a:pt x="61595" y="183134"/>
                  </a:lnTo>
                  <a:lnTo>
                    <a:pt x="35267" y="214630"/>
                  </a:lnTo>
                  <a:lnTo>
                    <a:pt x="16230" y="254508"/>
                  </a:lnTo>
                  <a:lnTo>
                    <a:pt x="4470" y="302755"/>
                  </a:lnTo>
                  <a:lnTo>
                    <a:pt x="0" y="359397"/>
                  </a:lnTo>
                  <a:lnTo>
                    <a:pt x="4470" y="415417"/>
                  </a:lnTo>
                  <a:lnTo>
                    <a:pt x="16217" y="463105"/>
                  </a:lnTo>
                  <a:lnTo>
                    <a:pt x="35242" y="502475"/>
                  </a:lnTo>
                  <a:lnTo>
                    <a:pt x="61531" y="533501"/>
                  </a:lnTo>
                  <a:lnTo>
                    <a:pt x="91605" y="557009"/>
                  </a:lnTo>
                  <a:lnTo>
                    <a:pt x="158737" y="583882"/>
                  </a:lnTo>
                  <a:lnTo>
                    <a:pt x="195821" y="587248"/>
                  </a:lnTo>
                  <a:lnTo>
                    <a:pt x="220268" y="585495"/>
                  </a:lnTo>
                  <a:lnTo>
                    <a:pt x="264629" y="574167"/>
                  </a:lnTo>
                  <a:lnTo>
                    <a:pt x="303085" y="553326"/>
                  </a:lnTo>
                  <a:lnTo>
                    <a:pt x="336423" y="526161"/>
                  </a:lnTo>
                  <a:lnTo>
                    <a:pt x="351218" y="510260"/>
                  </a:lnTo>
                  <a:lnTo>
                    <a:pt x="287045" y="451269"/>
                  </a:lnTo>
                  <a:lnTo>
                    <a:pt x="269214" y="471322"/>
                  </a:lnTo>
                  <a:lnTo>
                    <a:pt x="248627" y="485775"/>
                  </a:lnTo>
                  <a:lnTo>
                    <a:pt x="225285" y="494626"/>
                  </a:lnTo>
                  <a:lnTo>
                    <a:pt x="199186" y="497852"/>
                  </a:lnTo>
                  <a:lnTo>
                    <a:pt x="150634" y="490016"/>
                  </a:lnTo>
                  <a:lnTo>
                    <a:pt x="115709" y="464324"/>
                  </a:lnTo>
                  <a:lnTo>
                    <a:pt x="94411" y="420776"/>
                  </a:lnTo>
                  <a:lnTo>
                    <a:pt x="86766" y="359397"/>
                  </a:lnTo>
                  <a:lnTo>
                    <a:pt x="94411" y="297611"/>
                  </a:lnTo>
                  <a:lnTo>
                    <a:pt x="115709" y="253720"/>
                  </a:lnTo>
                  <a:lnTo>
                    <a:pt x="150634" y="227736"/>
                  </a:lnTo>
                  <a:lnTo>
                    <a:pt x="199199" y="219646"/>
                  </a:lnTo>
                  <a:lnTo>
                    <a:pt x="225298" y="223227"/>
                  </a:lnTo>
                  <a:lnTo>
                    <a:pt x="248653" y="232257"/>
                  </a:lnTo>
                  <a:lnTo>
                    <a:pt x="269240" y="246735"/>
                  </a:lnTo>
                  <a:lnTo>
                    <a:pt x="287070" y="266649"/>
                  </a:lnTo>
                  <a:lnTo>
                    <a:pt x="351218" y="207899"/>
                  </a:lnTo>
                  <a:close/>
                </a:path>
                <a:path w="579119" h="587375">
                  <a:moveTo>
                    <a:pt x="579094" y="135851"/>
                  </a:moveTo>
                  <a:lnTo>
                    <a:pt x="515785" y="135851"/>
                  </a:lnTo>
                  <a:lnTo>
                    <a:pt x="515785" y="0"/>
                  </a:lnTo>
                  <a:lnTo>
                    <a:pt x="429044" y="0"/>
                  </a:lnTo>
                  <a:lnTo>
                    <a:pt x="429044" y="135851"/>
                  </a:lnTo>
                  <a:lnTo>
                    <a:pt x="385483" y="135851"/>
                  </a:lnTo>
                  <a:lnTo>
                    <a:pt x="385483" y="204584"/>
                  </a:lnTo>
                  <a:lnTo>
                    <a:pt x="429044" y="204584"/>
                  </a:lnTo>
                  <a:lnTo>
                    <a:pt x="429044" y="472147"/>
                  </a:lnTo>
                  <a:lnTo>
                    <a:pt x="430911" y="496989"/>
                  </a:lnTo>
                  <a:lnTo>
                    <a:pt x="445871" y="537362"/>
                  </a:lnTo>
                  <a:lnTo>
                    <a:pt x="474560" y="565645"/>
                  </a:lnTo>
                  <a:lnTo>
                    <a:pt x="511975" y="580250"/>
                  </a:lnTo>
                  <a:lnTo>
                    <a:pt x="533793" y="582079"/>
                  </a:lnTo>
                  <a:lnTo>
                    <a:pt x="579094" y="582079"/>
                  </a:lnTo>
                  <a:lnTo>
                    <a:pt x="579094" y="497852"/>
                  </a:lnTo>
                  <a:lnTo>
                    <a:pt x="546620" y="497852"/>
                  </a:lnTo>
                  <a:lnTo>
                    <a:pt x="532803" y="496125"/>
                  </a:lnTo>
                  <a:lnTo>
                    <a:pt x="523062" y="490016"/>
                  </a:lnTo>
                  <a:lnTo>
                    <a:pt x="517385" y="479564"/>
                  </a:lnTo>
                  <a:lnTo>
                    <a:pt x="515785" y="464743"/>
                  </a:lnTo>
                  <a:lnTo>
                    <a:pt x="515785" y="204584"/>
                  </a:lnTo>
                  <a:lnTo>
                    <a:pt x="579094" y="204584"/>
                  </a:lnTo>
                  <a:lnTo>
                    <a:pt x="579094" y="13585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1" name="object 27"/>
            <p:cNvSpPr/>
            <p:nvPr/>
          </p:nvSpPr>
          <p:spPr>
            <a:xfrm>
              <a:off x="16453960" y="9736684"/>
              <a:ext cx="347980" cy="457200"/>
            </a:xfrm>
            <a:custGeom>
              <a:avLst/>
              <a:gdLst/>
              <a:ahLst/>
              <a:cxnLst/>
              <a:rect l="l" t="t" r="r" b="b"/>
              <a:pathLst>
                <a:path w="347980" h="457200">
                  <a:moveTo>
                    <a:pt x="336924" y="84227"/>
                  </a:moveTo>
                  <a:lnTo>
                    <a:pt x="172267" y="84227"/>
                  </a:lnTo>
                  <a:lnTo>
                    <a:pt x="211382" y="87176"/>
                  </a:lnTo>
                  <a:lnTo>
                    <a:pt x="239202" y="97735"/>
                  </a:lnTo>
                  <a:lnTo>
                    <a:pt x="255720" y="115903"/>
                  </a:lnTo>
                  <a:lnTo>
                    <a:pt x="260934" y="141681"/>
                  </a:lnTo>
                  <a:lnTo>
                    <a:pt x="260934" y="188769"/>
                  </a:lnTo>
                  <a:lnTo>
                    <a:pt x="140665" y="188769"/>
                  </a:lnTo>
                  <a:lnTo>
                    <a:pt x="108203" y="191510"/>
                  </a:lnTo>
                  <a:lnTo>
                    <a:pt x="55754" y="210853"/>
                  </a:lnTo>
                  <a:lnTo>
                    <a:pt x="20125" y="247148"/>
                  </a:lnTo>
                  <a:lnTo>
                    <a:pt x="2236" y="293787"/>
                  </a:lnTo>
                  <a:lnTo>
                    <a:pt x="0" y="320733"/>
                  </a:lnTo>
                  <a:lnTo>
                    <a:pt x="2575" y="348859"/>
                  </a:lnTo>
                  <a:lnTo>
                    <a:pt x="23178" y="397215"/>
                  </a:lnTo>
                  <a:lnTo>
                    <a:pt x="62841" y="434419"/>
                  </a:lnTo>
                  <a:lnTo>
                    <a:pt x="118619" y="454191"/>
                  </a:lnTo>
                  <a:lnTo>
                    <a:pt x="152738" y="456991"/>
                  </a:lnTo>
                  <a:lnTo>
                    <a:pt x="173602" y="456290"/>
                  </a:lnTo>
                  <a:lnTo>
                    <a:pt x="221825" y="445808"/>
                  </a:lnTo>
                  <a:lnTo>
                    <a:pt x="252414" y="422932"/>
                  </a:lnTo>
                  <a:lnTo>
                    <a:pt x="259290" y="412291"/>
                  </a:lnTo>
                  <a:lnTo>
                    <a:pt x="347696" y="412291"/>
                  </a:lnTo>
                  <a:lnTo>
                    <a:pt x="347696" y="372773"/>
                  </a:lnTo>
                  <a:lnTo>
                    <a:pt x="163356" y="372773"/>
                  </a:lnTo>
                  <a:lnTo>
                    <a:pt x="143197" y="371670"/>
                  </a:lnTo>
                  <a:lnTo>
                    <a:pt x="101201" y="355130"/>
                  </a:lnTo>
                  <a:lnTo>
                    <a:pt x="81599" y="316409"/>
                  </a:lnTo>
                  <a:lnTo>
                    <a:pt x="85963" y="293523"/>
                  </a:lnTo>
                  <a:lnTo>
                    <a:pt x="99932" y="276931"/>
                  </a:lnTo>
                  <a:lnTo>
                    <a:pt x="123504" y="266633"/>
                  </a:lnTo>
                  <a:lnTo>
                    <a:pt x="156675" y="262630"/>
                  </a:lnTo>
                  <a:lnTo>
                    <a:pt x="347696" y="262630"/>
                  </a:lnTo>
                  <a:lnTo>
                    <a:pt x="347696" y="147032"/>
                  </a:lnTo>
                  <a:lnTo>
                    <a:pt x="344291" y="109203"/>
                  </a:lnTo>
                  <a:lnTo>
                    <a:pt x="336924" y="84227"/>
                  </a:lnTo>
                  <a:close/>
                </a:path>
                <a:path w="347980" h="457200">
                  <a:moveTo>
                    <a:pt x="347696" y="412291"/>
                  </a:moveTo>
                  <a:lnTo>
                    <a:pt x="260934" y="412291"/>
                  </a:lnTo>
                  <a:lnTo>
                    <a:pt x="260934" y="451818"/>
                  </a:lnTo>
                  <a:lnTo>
                    <a:pt x="347696" y="451818"/>
                  </a:lnTo>
                  <a:lnTo>
                    <a:pt x="347696" y="412291"/>
                  </a:lnTo>
                  <a:close/>
                </a:path>
                <a:path w="347980" h="457200">
                  <a:moveTo>
                    <a:pt x="347696" y="262630"/>
                  </a:moveTo>
                  <a:lnTo>
                    <a:pt x="260934" y="262630"/>
                  </a:lnTo>
                  <a:lnTo>
                    <a:pt x="260934" y="294891"/>
                  </a:lnTo>
                  <a:lnTo>
                    <a:pt x="259659" y="317802"/>
                  </a:lnTo>
                  <a:lnTo>
                    <a:pt x="240505" y="359434"/>
                  </a:lnTo>
                  <a:lnTo>
                    <a:pt x="188657" y="372257"/>
                  </a:lnTo>
                  <a:lnTo>
                    <a:pt x="163356" y="372773"/>
                  </a:lnTo>
                  <a:lnTo>
                    <a:pt x="347696" y="372773"/>
                  </a:lnTo>
                  <a:lnTo>
                    <a:pt x="347696" y="262630"/>
                  </a:lnTo>
                  <a:close/>
                </a:path>
                <a:path w="347980" h="457200">
                  <a:moveTo>
                    <a:pt x="167984" y="0"/>
                  </a:moveTo>
                  <a:lnTo>
                    <a:pt x="122660" y="3422"/>
                  </a:lnTo>
                  <a:lnTo>
                    <a:pt x="83209" y="15392"/>
                  </a:lnTo>
                  <a:lnTo>
                    <a:pt x="49636" y="35913"/>
                  </a:lnTo>
                  <a:lnTo>
                    <a:pt x="21946" y="64992"/>
                  </a:lnTo>
                  <a:lnTo>
                    <a:pt x="90227" y="118792"/>
                  </a:lnTo>
                  <a:lnTo>
                    <a:pt x="96372" y="109768"/>
                  </a:lnTo>
                  <a:lnTo>
                    <a:pt x="103559" y="102153"/>
                  </a:lnTo>
                  <a:lnTo>
                    <a:pt x="143216" y="85955"/>
                  </a:lnTo>
                  <a:lnTo>
                    <a:pt x="172267" y="84227"/>
                  </a:lnTo>
                  <a:lnTo>
                    <a:pt x="336924" y="84227"/>
                  </a:lnTo>
                  <a:lnTo>
                    <a:pt x="334908" y="77391"/>
                  </a:lnTo>
                  <a:lnTo>
                    <a:pt x="298200" y="31821"/>
                  </a:lnTo>
                  <a:lnTo>
                    <a:pt x="241302" y="7531"/>
                  </a:lnTo>
                  <a:lnTo>
                    <a:pt x="206693" y="1670"/>
                  </a:lnTo>
                  <a:lnTo>
                    <a:pt x="16798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51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06F91"/>
              </a:gs>
              <a:gs pos="19000">
                <a:srgbClr val="1EAEBE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1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2068" y="2332426"/>
            <a:ext cx="4413230" cy="4545872"/>
          </a:xfrm>
          <a:custGeom>
            <a:avLst/>
            <a:gdLst>
              <a:gd name="connsiteX0" fmla="*/ 0 w 4413230"/>
              <a:gd name="connsiteY0" fmla="*/ 0 h 4545872"/>
              <a:gd name="connsiteX1" fmla="*/ 4413230 w 4413230"/>
              <a:gd name="connsiteY1" fmla="*/ 0 h 4545872"/>
              <a:gd name="connsiteX2" fmla="*/ 4413230 w 4413230"/>
              <a:gd name="connsiteY2" fmla="*/ 4545872 h 4545872"/>
              <a:gd name="connsiteX3" fmla="*/ 0 w 4413230"/>
              <a:gd name="connsiteY3" fmla="*/ 4545872 h 454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3230" h="4545872">
                <a:moveTo>
                  <a:pt x="0" y="0"/>
                </a:moveTo>
                <a:lnTo>
                  <a:pt x="4413230" y="0"/>
                </a:lnTo>
                <a:lnTo>
                  <a:pt x="4413230" y="4545872"/>
                </a:lnTo>
                <a:lnTo>
                  <a:pt x="0" y="4545872"/>
                </a:lnTo>
                <a:close/>
              </a:path>
            </a:pathLst>
          </a:custGeom>
          <a:ln>
            <a:noFill/>
          </a:ln>
        </p:spPr>
      </p:pic>
      <p:sp>
        <p:nvSpPr>
          <p:cNvPr id="7" name="Título 17"/>
          <p:cNvSpPr>
            <a:spLocks noGrp="1"/>
          </p:cNvSpPr>
          <p:nvPr>
            <p:ph type="title"/>
          </p:nvPr>
        </p:nvSpPr>
        <p:spPr>
          <a:xfrm>
            <a:off x="5336057" y="3070375"/>
            <a:ext cx="5711047" cy="2361162"/>
          </a:xfrm>
          <a:prstGeom prst="rect">
            <a:avLst/>
          </a:prstGeom>
        </p:spPr>
        <p:txBody>
          <a:bodyPr/>
          <a:lstStyle>
            <a:lvl1pPr algn="r">
              <a:defRPr sz="480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10715685" y="321792"/>
            <a:ext cx="1169067" cy="755898"/>
            <a:chOff x="886891" y="-9855"/>
            <a:chExt cx="16113722" cy="10418846"/>
          </a:xfrm>
          <a:solidFill>
            <a:schemeClr val="bg1">
              <a:lumMod val="95000"/>
            </a:schemeClr>
          </a:solidFill>
        </p:grpSpPr>
        <p:sp>
          <p:nvSpPr>
            <p:cNvPr id="9" name="object 3"/>
            <p:cNvSpPr/>
            <p:nvPr/>
          </p:nvSpPr>
          <p:spPr>
            <a:xfrm>
              <a:off x="886891" y="-9855"/>
              <a:ext cx="6604000" cy="10272395"/>
            </a:xfrm>
            <a:custGeom>
              <a:avLst/>
              <a:gdLst/>
              <a:ahLst/>
              <a:cxnLst/>
              <a:rect l="l" t="t" r="r" b="b"/>
              <a:pathLst>
                <a:path w="6604000" h="10272395">
                  <a:moveTo>
                    <a:pt x="2709938" y="668655"/>
                  </a:moveTo>
                  <a:lnTo>
                    <a:pt x="1723656" y="668655"/>
                  </a:lnTo>
                  <a:lnTo>
                    <a:pt x="1723656" y="1682762"/>
                  </a:lnTo>
                  <a:lnTo>
                    <a:pt x="2709938" y="668655"/>
                  </a:lnTo>
                  <a:close/>
                </a:path>
                <a:path w="6604000" h="10272395">
                  <a:moveTo>
                    <a:pt x="5341823" y="5940272"/>
                  </a:moveTo>
                  <a:lnTo>
                    <a:pt x="5339969" y="5885027"/>
                  </a:lnTo>
                  <a:lnTo>
                    <a:pt x="5334368" y="5833681"/>
                  </a:lnTo>
                  <a:lnTo>
                    <a:pt x="5325021" y="5786209"/>
                  </a:lnTo>
                  <a:lnTo>
                    <a:pt x="5311914" y="5742610"/>
                  </a:lnTo>
                  <a:lnTo>
                    <a:pt x="5295036" y="5702859"/>
                  </a:lnTo>
                  <a:lnTo>
                    <a:pt x="5274386" y="5666956"/>
                  </a:lnTo>
                  <a:lnTo>
                    <a:pt x="5268557" y="5659323"/>
                  </a:lnTo>
                  <a:lnTo>
                    <a:pt x="5249926" y="5634875"/>
                  </a:lnTo>
                  <a:lnTo>
                    <a:pt x="5221668" y="5606618"/>
                  </a:lnTo>
                  <a:lnTo>
                    <a:pt x="5189601" y="5582158"/>
                  </a:lnTo>
                  <a:lnTo>
                    <a:pt x="5153698" y="5561508"/>
                  </a:lnTo>
                  <a:lnTo>
                    <a:pt x="5113947" y="5544629"/>
                  </a:lnTo>
                  <a:lnTo>
                    <a:pt x="5070348" y="5531523"/>
                  </a:lnTo>
                  <a:lnTo>
                    <a:pt x="5022888" y="5522176"/>
                  </a:lnTo>
                  <a:lnTo>
                    <a:pt x="4971542" y="5516575"/>
                  </a:lnTo>
                  <a:lnTo>
                    <a:pt x="4916309" y="5514708"/>
                  </a:lnTo>
                  <a:lnTo>
                    <a:pt x="4457573" y="5514708"/>
                  </a:lnTo>
                  <a:lnTo>
                    <a:pt x="4457573" y="9031783"/>
                  </a:lnTo>
                  <a:lnTo>
                    <a:pt x="5341823" y="9031783"/>
                  </a:lnTo>
                  <a:lnTo>
                    <a:pt x="5341823" y="5940272"/>
                  </a:lnTo>
                  <a:close/>
                </a:path>
                <a:path w="6604000" h="10272395">
                  <a:moveTo>
                    <a:pt x="5341823" y="4942954"/>
                  </a:moveTo>
                  <a:lnTo>
                    <a:pt x="5341810" y="4942344"/>
                  </a:lnTo>
                  <a:lnTo>
                    <a:pt x="5341201" y="4887646"/>
                  </a:lnTo>
                  <a:lnTo>
                    <a:pt x="5336654" y="4836058"/>
                  </a:lnTo>
                  <a:lnTo>
                    <a:pt x="5328196" y="4788230"/>
                  </a:lnTo>
                  <a:lnTo>
                    <a:pt x="5315801" y="4744148"/>
                  </a:lnTo>
                  <a:lnTo>
                    <a:pt x="5299456" y="4703851"/>
                  </a:lnTo>
                  <a:lnTo>
                    <a:pt x="5279148" y="4667326"/>
                  </a:lnTo>
                  <a:lnTo>
                    <a:pt x="5254879" y="4634585"/>
                  </a:lnTo>
                  <a:lnTo>
                    <a:pt x="5226621" y="4605667"/>
                  </a:lnTo>
                  <a:lnTo>
                    <a:pt x="5194376" y="4580560"/>
                  </a:lnTo>
                  <a:lnTo>
                    <a:pt x="5158117" y="4559287"/>
                  </a:lnTo>
                  <a:lnTo>
                    <a:pt x="5117846" y="4541850"/>
                  </a:lnTo>
                  <a:lnTo>
                    <a:pt x="5073535" y="4528274"/>
                  </a:lnTo>
                  <a:lnTo>
                    <a:pt x="5025187" y="4518558"/>
                  </a:lnTo>
                  <a:lnTo>
                    <a:pt x="4972786" y="4512716"/>
                  </a:lnTo>
                  <a:lnTo>
                    <a:pt x="4916309" y="4510760"/>
                  </a:lnTo>
                  <a:lnTo>
                    <a:pt x="4457573" y="4510760"/>
                  </a:lnTo>
                  <a:lnTo>
                    <a:pt x="4457573" y="5202212"/>
                  </a:lnTo>
                  <a:lnTo>
                    <a:pt x="5341823" y="5202225"/>
                  </a:lnTo>
                  <a:lnTo>
                    <a:pt x="5341823" y="4942967"/>
                  </a:lnTo>
                  <a:close/>
                </a:path>
                <a:path w="6604000" h="10272395">
                  <a:moveTo>
                    <a:pt x="6603593" y="4004411"/>
                  </a:moveTo>
                  <a:lnTo>
                    <a:pt x="4363161" y="4004411"/>
                  </a:lnTo>
                  <a:lnTo>
                    <a:pt x="5195468" y="0"/>
                  </a:lnTo>
                  <a:lnTo>
                    <a:pt x="995337" y="4731156"/>
                  </a:lnTo>
                  <a:lnTo>
                    <a:pt x="1726603" y="4731143"/>
                  </a:lnTo>
                  <a:lnTo>
                    <a:pt x="0" y="7242569"/>
                  </a:lnTo>
                  <a:lnTo>
                    <a:pt x="3853891" y="7242569"/>
                  </a:lnTo>
                  <a:lnTo>
                    <a:pt x="3852888" y="7246417"/>
                  </a:lnTo>
                  <a:lnTo>
                    <a:pt x="3853256" y="7246036"/>
                  </a:lnTo>
                  <a:lnTo>
                    <a:pt x="3804361" y="7428116"/>
                  </a:lnTo>
                  <a:lnTo>
                    <a:pt x="3717594" y="7743914"/>
                  </a:lnTo>
                  <a:lnTo>
                    <a:pt x="3585248" y="8216976"/>
                  </a:lnTo>
                  <a:lnTo>
                    <a:pt x="3443757" y="8715515"/>
                  </a:lnTo>
                  <a:lnTo>
                    <a:pt x="2999067" y="10271938"/>
                  </a:lnTo>
                  <a:lnTo>
                    <a:pt x="4246169" y="8103502"/>
                  </a:lnTo>
                  <a:lnTo>
                    <a:pt x="4246169" y="7308570"/>
                  </a:lnTo>
                  <a:lnTo>
                    <a:pt x="4245673" y="7309409"/>
                  </a:lnTo>
                  <a:lnTo>
                    <a:pt x="4246169" y="7307516"/>
                  </a:lnTo>
                  <a:lnTo>
                    <a:pt x="4246169" y="6866064"/>
                  </a:lnTo>
                  <a:lnTo>
                    <a:pt x="4239793" y="6846290"/>
                  </a:lnTo>
                  <a:lnTo>
                    <a:pt x="753376" y="6846290"/>
                  </a:lnTo>
                  <a:lnTo>
                    <a:pt x="2480018" y="4334815"/>
                  </a:lnTo>
                  <a:lnTo>
                    <a:pt x="1877110" y="4334815"/>
                  </a:lnTo>
                  <a:lnTo>
                    <a:pt x="4504906" y="1374775"/>
                  </a:lnTo>
                  <a:lnTo>
                    <a:pt x="3876941" y="4395940"/>
                  </a:lnTo>
                  <a:lnTo>
                    <a:pt x="5922099" y="4394505"/>
                  </a:lnTo>
                  <a:lnTo>
                    <a:pt x="5555031" y="5032768"/>
                  </a:lnTo>
                  <a:lnTo>
                    <a:pt x="5555031" y="5827649"/>
                  </a:lnTo>
                  <a:lnTo>
                    <a:pt x="6603593" y="400441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/>
            <p:cNvSpPr/>
            <p:nvPr/>
          </p:nvSpPr>
          <p:spPr>
            <a:xfrm>
              <a:off x="5360161" y="4511111"/>
              <a:ext cx="4667250" cy="5897880"/>
            </a:xfrm>
            <a:custGeom>
              <a:avLst/>
              <a:gdLst/>
              <a:ahLst/>
              <a:cxnLst/>
              <a:rect l="l" t="t" r="r" b="b"/>
              <a:pathLst>
                <a:path w="4667250" h="5897880">
                  <a:moveTo>
                    <a:pt x="884250" y="1429512"/>
                  </a:moveTo>
                  <a:lnTo>
                    <a:pt x="882383" y="1374267"/>
                  </a:lnTo>
                  <a:lnTo>
                    <a:pt x="876782" y="1322920"/>
                  </a:lnTo>
                  <a:lnTo>
                    <a:pt x="867435" y="1275448"/>
                  </a:lnTo>
                  <a:lnTo>
                    <a:pt x="854341" y="1231849"/>
                  </a:lnTo>
                  <a:lnTo>
                    <a:pt x="837463" y="1192098"/>
                  </a:lnTo>
                  <a:lnTo>
                    <a:pt x="816800" y="1156195"/>
                  </a:lnTo>
                  <a:lnTo>
                    <a:pt x="792353" y="1124115"/>
                  </a:lnTo>
                  <a:lnTo>
                    <a:pt x="764095" y="1095857"/>
                  </a:lnTo>
                  <a:lnTo>
                    <a:pt x="732015" y="1071397"/>
                  </a:lnTo>
                  <a:lnTo>
                    <a:pt x="696112" y="1050747"/>
                  </a:lnTo>
                  <a:lnTo>
                    <a:pt x="656374" y="1033868"/>
                  </a:lnTo>
                  <a:lnTo>
                    <a:pt x="612775" y="1020762"/>
                  </a:lnTo>
                  <a:lnTo>
                    <a:pt x="565302" y="1011415"/>
                  </a:lnTo>
                  <a:lnTo>
                    <a:pt x="513969" y="1005814"/>
                  </a:lnTo>
                  <a:lnTo>
                    <a:pt x="458736" y="1003947"/>
                  </a:lnTo>
                  <a:lnTo>
                    <a:pt x="0" y="1003947"/>
                  </a:lnTo>
                  <a:lnTo>
                    <a:pt x="0" y="4521022"/>
                  </a:lnTo>
                  <a:lnTo>
                    <a:pt x="884250" y="4521022"/>
                  </a:lnTo>
                  <a:lnTo>
                    <a:pt x="884250" y="1429512"/>
                  </a:lnTo>
                  <a:close/>
                </a:path>
                <a:path w="4667250" h="5897880">
                  <a:moveTo>
                    <a:pt x="884250" y="432193"/>
                  </a:moveTo>
                  <a:lnTo>
                    <a:pt x="883615" y="376885"/>
                  </a:lnTo>
                  <a:lnTo>
                    <a:pt x="879081" y="325297"/>
                  </a:lnTo>
                  <a:lnTo>
                    <a:pt x="870623" y="277469"/>
                  </a:lnTo>
                  <a:lnTo>
                    <a:pt x="858227" y="233387"/>
                  </a:lnTo>
                  <a:lnTo>
                    <a:pt x="841883" y="193090"/>
                  </a:lnTo>
                  <a:lnTo>
                    <a:pt x="821575" y="156565"/>
                  </a:lnTo>
                  <a:lnTo>
                    <a:pt x="797306" y="123825"/>
                  </a:lnTo>
                  <a:lnTo>
                    <a:pt x="769048" y="94907"/>
                  </a:lnTo>
                  <a:lnTo>
                    <a:pt x="736803" y="69799"/>
                  </a:lnTo>
                  <a:lnTo>
                    <a:pt x="700544" y="48526"/>
                  </a:lnTo>
                  <a:lnTo>
                    <a:pt x="660260" y="31089"/>
                  </a:lnTo>
                  <a:lnTo>
                    <a:pt x="615962" y="17513"/>
                  </a:lnTo>
                  <a:lnTo>
                    <a:pt x="567613" y="7797"/>
                  </a:lnTo>
                  <a:lnTo>
                    <a:pt x="515213" y="1955"/>
                  </a:lnTo>
                  <a:lnTo>
                    <a:pt x="458736" y="0"/>
                  </a:lnTo>
                  <a:lnTo>
                    <a:pt x="0" y="0"/>
                  </a:lnTo>
                  <a:lnTo>
                    <a:pt x="0" y="691451"/>
                  </a:lnTo>
                  <a:lnTo>
                    <a:pt x="884250" y="691464"/>
                  </a:lnTo>
                  <a:lnTo>
                    <a:pt x="884250" y="432206"/>
                  </a:lnTo>
                  <a:close/>
                </a:path>
                <a:path w="4667250" h="5897880">
                  <a:moveTo>
                    <a:pt x="4667161" y="2747695"/>
                  </a:moveTo>
                  <a:lnTo>
                    <a:pt x="4666716" y="2684195"/>
                  </a:lnTo>
                  <a:lnTo>
                    <a:pt x="4665396" y="2633395"/>
                  </a:lnTo>
                  <a:lnTo>
                    <a:pt x="4663198" y="2569895"/>
                  </a:lnTo>
                  <a:lnTo>
                    <a:pt x="4660125" y="2519095"/>
                  </a:lnTo>
                  <a:lnTo>
                    <a:pt x="4656175" y="2468295"/>
                  </a:lnTo>
                  <a:lnTo>
                    <a:pt x="4651337" y="2417495"/>
                  </a:lnTo>
                  <a:lnTo>
                    <a:pt x="4645622" y="2366695"/>
                  </a:lnTo>
                  <a:lnTo>
                    <a:pt x="4639030" y="2315895"/>
                  </a:lnTo>
                  <a:lnTo>
                    <a:pt x="4631563" y="2265095"/>
                  </a:lnTo>
                  <a:lnTo>
                    <a:pt x="4623206" y="2214295"/>
                  </a:lnTo>
                  <a:lnTo>
                    <a:pt x="4613973" y="2163495"/>
                  </a:lnTo>
                  <a:lnTo>
                    <a:pt x="4603864" y="2112695"/>
                  </a:lnTo>
                  <a:lnTo>
                    <a:pt x="4592879" y="2074595"/>
                  </a:lnTo>
                  <a:lnTo>
                    <a:pt x="4581017" y="2023795"/>
                  </a:lnTo>
                  <a:lnTo>
                    <a:pt x="4568266" y="1985695"/>
                  </a:lnTo>
                  <a:lnTo>
                    <a:pt x="4554639" y="1934895"/>
                  </a:lnTo>
                  <a:lnTo>
                    <a:pt x="4540135" y="1896795"/>
                  </a:lnTo>
                  <a:lnTo>
                    <a:pt x="4524756" y="1858695"/>
                  </a:lnTo>
                  <a:lnTo>
                    <a:pt x="4508487" y="1807895"/>
                  </a:lnTo>
                  <a:lnTo>
                    <a:pt x="4491355" y="1769795"/>
                  </a:lnTo>
                  <a:lnTo>
                    <a:pt x="4473333" y="1731695"/>
                  </a:lnTo>
                  <a:lnTo>
                    <a:pt x="4467034" y="1718995"/>
                  </a:lnTo>
                  <a:lnTo>
                    <a:pt x="4454436" y="1693595"/>
                  </a:lnTo>
                  <a:lnTo>
                    <a:pt x="4434649" y="1655495"/>
                  </a:lnTo>
                  <a:lnTo>
                    <a:pt x="4413999" y="1617395"/>
                  </a:lnTo>
                  <a:lnTo>
                    <a:pt x="4392460" y="1591995"/>
                  </a:lnTo>
                  <a:lnTo>
                    <a:pt x="4370044" y="1553895"/>
                  </a:lnTo>
                  <a:lnTo>
                    <a:pt x="4346753" y="1515795"/>
                  </a:lnTo>
                  <a:lnTo>
                    <a:pt x="4322572" y="1490395"/>
                  </a:lnTo>
                  <a:lnTo>
                    <a:pt x="4297527" y="1464995"/>
                  </a:lnTo>
                  <a:lnTo>
                    <a:pt x="4271594" y="1426895"/>
                  </a:lnTo>
                  <a:lnTo>
                    <a:pt x="4244784" y="1401495"/>
                  </a:lnTo>
                  <a:lnTo>
                    <a:pt x="4217086" y="1376095"/>
                  </a:lnTo>
                  <a:lnTo>
                    <a:pt x="4188523" y="1350695"/>
                  </a:lnTo>
                  <a:lnTo>
                    <a:pt x="4159072" y="1312595"/>
                  </a:lnTo>
                  <a:lnTo>
                    <a:pt x="4128744" y="1287195"/>
                  </a:lnTo>
                  <a:lnTo>
                    <a:pt x="4097540" y="1274495"/>
                  </a:lnTo>
                  <a:lnTo>
                    <a:pt x="4065460" y="1249095"/>
                  </a:lnTo>
                  <a:lnTo>
                    <a:pt x="4032491" y="1223695"/>
                  </a:lnTo>
                  <a:lnTo>
                    <a:pt x="3998645" y="1198295"/>
                  </a:lnTo>
                  <a:lnTo>
                    <a:pt x="3963924" y="1185595"/>
                  </a:lnTo>
                  <a:lnTo>
                    <a:pt x="3928326" y="1160195"/>
                  </a:lnTo>
                  <a:lnTo>
                    <a:pt x="3891851" y="1147495"/>
                  </a:lnTo>
                  <a:lnTo>
                    <a:pt x="3854488" y="1122095"/>
                  </a:lnTo>
                  <a:lnTo>
                    <a:pt x="3777132" y="1096695"/>
                  </a:lnTo>
                  <a:lnTo>
                    <a:pt x="3762870" y="1092174"/>
                  </a:lnTo>
                  <a:lnTo>
                    <a:pt x="3762870" y="2788374"/>
                  </a:lnTo>
                  <a:lnTo>
                    <a:pt x="3760355" y="2849295"/>
                  </a:lnTo>
                  <a:lnTo>
                    <a:pt x="3756304" y="2912795"/>
                  </a:lnTo>
                  <a:lnTo>
                    <a:pt x="3750843" y="2976295"/>
                  </a:lnTo>
                  <a:lnTo>
                    <a:pt x="3743960" y="3027095"/>
                  </a:lnTo>
                  <a:lnTo>
                    <a:pt x="3735667" y="3090595"/>
                  </a:lnTo>
                  <a:lnTo>
                    <a:pt x="3725951" y="3141395"/>
                  </a:lnTo>
                  <a:lnTo>
                    <a:pt x="3714826" y="3192195"/>
                  </a:lnTo>
                  <a:lnTo>
                    <a:pt x="3702266" y="3242995"/>
                  </a:lnTo>
                  <a:lnTo>
                    <a:pt x="3688296" y="3293795"/>
                  </a:lnTo>
                  <a:lnTo>
                    <a:pt x="3672903" y="3331895"/>
                  </a:lnTo>
                  <a:lnTo>
                    <a:pt x="3656076" y="3382695"/>
                  </a:lnTo>
                  <a:lnTo>
                    <a:pt x="3637826" y="3420795"/>
                  </a:lnTo>
                  <a:lnTo>
                    <a:pt x="3618153" y="3458895"/>
                  </a:lnTo>
                  <a:lnTo>
                    <a:pt x="3597046" y="3496995"/>
                  </a:lnTo>
                  <a:lnTo>
                    <a:pt x="3574516" y="3535095"/>
                  </a:lnTo>
                  <a:lnTo>
                    <a:pt x="3550551" y="3560495"/>
                  </a:lnTo>
                  <a:lnTo>
                    <a:pt x="3525151" y="3598595"/>
                  </a:lnTo>
                  <a:lnTo>
                    <a:pt x="3470059" y="3649395"/>
                  </a:lnTo>
                  <a:lnTo>
                    <a:pt x="3440353" y="3674795"/>
                  </a:lnTo>
                  <a:lnTo>
                    <a:pt x="3409213" y="3700195"/>
                  </a:lnTo>
                  <a:lnTo>
                    <a:pt x="3376638" y="3712895"/>
                  </a:lnTo>
                  <a:lnTo>
                    <a:pt x="3342614" y="3738295"/>
                  </a:lnTo>
                  <a:lnTo>
                    <a:pt x="3307156" y="3750995"/>
                  </a:lnTo>
                  <a:lnTo>
                    <a:pt x="3270250" y="3763695"/>
                  </a:lnTo>
                  <a:lnTo>
                    <a:pt x="3231896" y="3776395"/>
                  </a:lnTo>
                  <a:lnTo>
                    <a:pt x="3192107" y="3789095"/>
                  </a:lnTo>
                  <a:lnTo>
                    <a:pt x="3150870" y="3789095"/>
                  </a:lnTo>
                  <a:lnTo>
                    <a:pt x="3108172" y="3801795"/>
                  </a:lnTo>
                  <a:lnTo>
                    <a:pt x="2928670" y="3801795"/>
                  </a:lnTo>
                  <a:lnTo>
                    <a:pt x="2885960" y="3789095"/>
                  </a:lnTo>
                  <a:lnTo>
                    <a:pt x="2844698" y="3789095"/>
                  </a:lnTo>
                  <a:lnTo>
                    <a:pt x="2804871" y="3776395"/>
                  </a:lnTo>
                  <a:lnTo>
                    <a:pt x="2766491" y="3763695"/>
                  </a:lnTo>
                  <a:lnTo>
                    <a:pt x="2729547" y="3750995"/>
                  </a:lnTo>
                  <a:lnTo>
                    <a:pt x="2659951" y="3712895"/>
                  </a:lnTo>
                  <a:lnTo>
                    <a:pt x="2627299" y="3700195"/>
                  </a:lnTo>
                  <a:lnTo>
                    <a:pt x="2596083" y="3674795"/>
                  </a:lnTo>
                  <a:lnTo>
                    <a:pt x="2566289" y="3649395"/>
                  </a:lnTo>
                  <a:lnTo>
                    <a:pt x="2510955" y="3598595"/>
                  </a:lnTo>
                  <a:lnTo>
                    <a:pt x="2485415" y="3560495"/>
                  </a:lnTo>
                  <a:lnTo>
                    <a:pt x="2461285" y="3535095"/>
                  </a:lnTo>
                  <a:lnTo>
                    <a:pt x="2438565" y="3496995"/>
                  </a:lnTo>
                  <a:lnTo>
                    <a:pt x="2417254" y="3458895"/>
                  </a:lnTo>
                  <a:lnTo>
                    <a:pt x="2397353" y="3420795"/>
                  </a:lnTo>
                  <a:lnTo>
                    <a:pt x="2378849" y="3382695"/>
                  </a:lnTo>
                  <a:lnTo>
                    <a:pt x="2361755" y="3331895"/>
                  </a:lnTo>
                  <a:lnTo>
                    <a:pt x="2346045" y="3293795"/>
                  </a:lnTo>
                  <a:lnTo>
                    <a:pt x="2331732" y="3242995"/>
                  </a:lnTo>
                  <a:lnTo>
                    <a:pt x="2318816" y="3192195"/>
                  </a:lnTo>
                  <a:lnTo>
                    <a:pt x="2307285" y="3141395"/>
                  </a:lnTo>
                  <a:lnTo>
                    <a:pt x="2297150" y="3090595"/>
                  </a:lnTo>
                  <a:lnTo>
                    <a:pt x="2288387" y="3027095"/>
                  </a:lnTo>
                  <a:lnTo>
                    <a:pt x="2281009" y="2976295"/>
                  </a:lnTo>
                  <a:lnTo>
                    <a:pt x="2275001" y="2912795"/>
                  </a:lnTo>
                  <a:lnTo>
                    <a:pt x="2270379" y="2849295"/>
                  </a:lnTo>
                  <a:lnTo>
                    <a:pt x="2267140" y="2786138"/>
                  </a:lnTo>
                  <a:lnTo>
                    <a:pt x="2267216" y="2734945"/>
                  </a:lnTo>
                  <a:lnTo>
                    <a:pt x="2268753" y="2671445"/>
                  </a:lnTo>
                  <a:lnTo>
                    <a:pt x="2271738" y="2607945"/>
                  </a:lnTo>
                  <a:lnTo>
                    <a:pt x="2276183" y="2544445"/>
                  </a:lnTo>
                  <a:lnTo>
                    <a:pt x="2289429" y="2430145"/>
                  </a:lnTo>
                  <a:lnTo>
                    <a:pt x="2298242" y="2379345"/>
                  </a:lnTo>
                  <a:lnTo>
                    <a:pt x="2308529" y="2328545"/>
                  </a:lnTo>
                  <a:lnTo>
                    <a:pt x="2320290" y="2277745"/>
                  </a:lnTo>
                  <a:lnTo>
                    <a:pt x="2333523" y="2239645"/>
                  </a:lnTo>
                  <a:lnTo>
                    <a:pt x="2348230" y="2188845"/>
                  </a:lnTo>
                  <a:lnTo>
                    <a:pt x="2364422" y="2150745"/>
                  </a:lnTo>
                  <a:lnTo>
                    <a:pt x="2382101" y="2112645"/>
                  </a:lnTo>
                  <a:lnTo>
                    <a:pt x="2401278" y="2074545"/>
                  </a:lnTo>
                  <a:lnTo>
                    <a:pt x="2421940" y="2036445"/>
                  </a:lnTo>
                  <a:lnTo>
                    <a:pt x="2444089" y="1998345"/>
                  </a:lnTo>
                  <a:lnTo>
                    <a:pt x="2467749" y="1972945"/>
                  </a:lnTo>
                  <a:lnTo>
                    <a:pt x="2492908" y="1934845"/>
                  </a:lnTo>
                  <a:lnTo>
                    <a:pt x="2547759" y="1884045"/>
                  </a:lnTo>
                  <a:lnTo>
                    <a:pt x="2577452" y="1858645"/>
                  </a:lnTo>
                  <a:lnTo>
                    <a:pt x="2608669" y="1833245"/>
                  </a:lnTo>
                  <a:lnTo>
                    <a:pt x="2641409" y="1820545"/>
                  </a:lnTo>
                  <a:lnTo>
                    <a:pt x="2675674" y="1795145"/>
                  </a:lnTo>
                  <a:lnTo>
                    <a:pt x="2711462" y="1782445"/>
                  </a:lnTo>
                  <a:lnTo>
                    <a:pt x="2748788" y="1769745"/>
                  </a:lnTo>
                  <a:lnTo>
                    <a:pt x="2787650" y="1757045"/>
                  </a:lnTo>
                  <a:lnTo>
                    <a:pt x="2828048" y="1757045"/>
                  </a:lnTo>
                  <a:lnTo>
                    <a:pt x="2869996" y="1744345"/>
                  </a:lnTo>
                  <a:lnTo>
                    <a:pt x="2913494" y="1744345"/>
                  </a:lnTo>
                  <a:lnTo>
                    <a:pt x="2958541" y="1731645"/>
                  </a:lnTo>
                  <a:lnTo>
                    <a:pt x="3051772" y="1731645"/>
                  </a:lnTo>
                  <a:lnTo>
                    <a:pt x="3096920" y="1744345"/>
                  </a:lnTo>
                  <a:lnTo>
                    <a:pt x="3140583" y="1744345"/>
                  </a:lnTo>
                  <a:lnTo>
                    <a:pt x="3182772" y="1757045"/>
                  </a:lnTo>
                  <a:lnTo>
                    <a:pt x="3223476" y="1757045"/>
                  </a:lnTo>
                  <a:lnTo>
                    <a:pt x="3262693" y="1769745"/>
                  </a:lnTo>
                  <a:lnTo>
                    <a:pt x="3300438" y="1782445"/>
                  </a:lnTo>
                  <a:lnTo>
                    <a:pt x="3336709" y="1795145"/>
                  </a:lnTo>
                  <a:lnTo>
                    <a:pt x="3371494" y="1820545"/>
                  </a:lnTo>
                  <a:lnTo>
                    <a:pt x="3404793" y="1833245"/>
                  </a:lnTo>
                  <a:lnTo>
                    <a:pt x="3436620" y="1858645"/>
                  </a:lnTo>
                  <a:lnTo>
                    <a:pt x="3466960" y="1884045"/>
                  </a:lnTo>
                  <a:lnTo>
                    <a:pt x="3495827" y="1909445"/>
                  </a:lnTo>
                  <a:lnTo>
                    <a:pt x="3549116" y="1972945"/>
                  </a:lnTo>
                  <a:lnTo>
                    <a:pt x="3573538" y="1998345"/>
                  </a:lnTo>
                  <a:lnTo>
                    <a:pt x="3596475" y="2036445"/>
                  </a:lnTo>
                  <a:lnTo>
                    <a:pt x="3617938" y="2074545"/>
                  </a:lnTo>
                  <a:lnTo>
                    <a:pt x="3637927" y="2112645"/>
                  </a:lnTo>
                  <a:lnTo>
                    <a:pt x="3656419" y="2150745"/>
                  </a:lnTo>
                  <a:lnTo>
                    <a:pt x="3673449" y="2188845"/>
                  </a:lnTo>
                  <a:lnTo>
                    <a:pt x="3688981" y="2239645"/>
                  </a:lnTo>
                  <a:lnTo>
                    <a:pt x="3703053" y="2277745"/>
                  </a:lnTo>
                  <a:lnTo>
                    <a:pt x="3715626" y="2328545"/>
                  </a:lnTo>
                  <a:lnTo>
                    <a:pt x="3726726" y="2379345"/>
                  </a:lnTo>
                  <a:lnTo>
                    <a:pt x="3736352" y="2430145"/>
                  </a:lnTo>
                  <a:lnTo>
                    <a:pt x="3744493" y="2493645"/>
                  </a:lnTo>
                  <a:lnTo>
                    <a:pt x="3751148" y="2544445"/>
                  </a:lnTo>
                  <a:lnTo>
                    <a:pt x="3756329" y="2607945"/>
                  </a:lnTo>
                  <a:lnTo>
                    <a:pt x="3760038" y="2671445"/>
                  </a:lnTo>
                  <a:lnTo>
                    <a:pt x="3762248" y="2734945"/>
                  </a:lnTo>
                  <a:lnTo>
                    <a:pt x="3762870" y="2788374"/>
                  </a:lnTo>
                  <a:lnTo>
                    <a:pt x="3762870" y="1092174"/>
                  </a:lnTo>
                  <a:lnTo>
                    <a:pt x="3737140" y="1083995"/>
                  </a:lnTo>
                  <a:lnTo>
                    <a:pt x="3696258" y="1058595"/>
                  </a:lnTo>
                  <a:lnTo>
                    <a:pt x="3611867" y="1033195"/>
                  </a:lnTo>
                  <a:lnTo>
                    <a:pt x="3568357" y="1033195"/>
                  </a:lnTo>
                  <a:lnTo>
                    <a:pt x="3432556" y="995095"/>
                  </a:lnTo>
                  <a:lnTo>
                    <a:pt x="3385528" y="995095"/>
                  </a:lnTo>
                  <a:lnTo>
                    <a:pt x="3337610" y="982395"/>
                  </a:lnTo>
                  <a:lnTo>
                    <a:pt x="3239160" y="982395"/>
                  </a:lnTo>
                  <a:lnTo>
                    <a:pt x="3188614" y="969695"/>
                  </a:lnTo>
                  <a:lnTo>
                    <a:pt x="2866225" y="969695"/>
                  </a:lnTo>
                  <a:lnTo>
                    <a:pt x="2813012" y="982395"/>
                  </a:lnTo>
                  <a:lnTo>
                    <a:pt x="2709532" y="982395"/>
                  </a:lnTo>
                  <a:lnTo>
                    <a:pt x="2609964" y="1007795"/>
                  </a:lnTo>
                  <a:lnTo>
                    <a:pt x="2561640" y="1007795"/>
                  </a:lnTo>
                  <a:lnTo>
                    <a:pt x="2422525" y="1045895"/>
                  </a:lnTo>
                  <a:lnTo>
                    <a:pt x="2292172" y="1083995"/>
                  </a:lnTo>
                  <a:lnTo>
                    <a:pt x="2210130" y="1109395"/>
                  </a:lnTo>
                  <a:lnTo>
                    <a:pt x="2170569" y="1134795"/>
                  </a:lnTo>
                  <a:lnTo>
                    <a:pt x="2131974" y="1147495"/>
                  </a:lnTo>
                  <a:lnTo>
                    <a:pt x="2094357" y="1172895"/>
                  </a:lnTo>
                  <a:lnTo>
                    <a:pt x="2057704" y="1185595"/>
                  </a:lnTo>
                  <a:lnTo>
                    <a:pt x="2022030" y="1210995"/>
                  </a:lnTo>
                  <a:lnTo>
                    <a:pt x="1987321" y="1236395"/>
                  </a:lnTo>
                  <a:lnTo>
                    <a:pt x="1953577" y="1261795"/>
                  </a:lnTo>
                  <a:lnTo>
                    <a:pt x="1920811" y="1287195"/>
                  </a:lnTo>
                  <a:lnTo>
                    <a:pt x="1888998" y="1312595"/>
                  </a:lnTo>
                  <a:lnTo>
                    <a:pt x="1858162" y="1337995"/>
                  </a:lnTo>
                  <a:lnTo>
                    <a:pt x="1828292" y="1363395"/>
                  </a:lnTo>
                  <a:lnTo>
                    <a:pt x="1799399" y="1388795"/>
                  </a:lnTo>
                  <a:lnTo>
                    <a:pt x="1744484" y="1452295"/>
                  </a:lnTo>
                  <a:lnTo>
                    <a:pt x="1718487" y="1477695"/>
                  </a:lnTo>
                  <a:lnTo>
                    <a:pt x="1693443" y="1515795"/>
                  </a:lnTo>
                  <a:lnTo>
                    <a:pt x="1669364" y="1541195"/>
                  </a:lnTo>
                  <a:lnTo>
                    <a:pt x="1646262" y="1579295"/>
                  </a:lnTo>
                  <a:lnTo>
                    <a:pt x="1624114" y="1617395"/>
                  </a:lnTo>
                  <a:lnTo>
                    <a:pt x="1602930" y="1655495"/>
                  </a:lnTo>
                  <a:lnTo>
                    <a:pt x="1582699" y="1693595"/>
                  </a:lnTo>
                  <a:lnTo>
                    <a:pt x="1563446" y="1731695"/>
                  </a:lnTo>
                  <a:lnTo>
                    <a:pt x="1545145" y="1769795"/>
                  </a:lnTo>
                  <a:lnTo>
                    <a:pt x="1527810" y="1807895"/>
                  </a:lnTo>
                  <a:lnTo>
                    <a:pt x="1511427" y="1845995"/>
                  </a:lnTo>
                  <a:lnTo>
                    <a:pt x="1496021" y="1896795"/>
                  </a:lnTo>
                  <a:lnTo>
                    <a:pt x="1481556" y="1934895"/>
                  </a:lnTo>
                  <a:lnTo>
                    <a:pt x="1468069" y="1985695"/>
                  </a:lnTo>
                  <a:lnTo>
                    <a:pt x="1455534" y="2023795"/>
                  </a:lnTo>
                  <a:lnTo>
                    <a:pt x="1443951" y="2074595"/>
                  </a:lnTo>
                  <a:lnTo>
                    <a:pt x="1433334" y="2125395"/>
                  </a:lnTo>
                  <a:lnTo>
                    <a:pt x="1423670" y="2176195"/>
                  </a:lnTo>
                  <a:lnTo>
                    <a:pt x="1414957" y="2214295"/>
                  </a:lnTo>
                  <a:lnTo>
                    <a:pt x="1407210" y="2265095"/>
                  </a:lnTo>
                  <a:lnTo>
                    <a:pt x="1400416" y="2328595"/>
                  </a:lnTo>
                  <a:lnTo>
                    <a:pt x="1394587" y="2379395"/>
                  </a:lnTo>
                  <a:lnTo>
                    <a:pt x="1389710" y="2430195"/>
                  </a:lnTo>
                  <a:lnTo>
                    <a:pt x="1385785" y="2480995"/>
                  </a:lnTo>
                  <a:lnTo>
                    <a:pt x="1382814" y="2544495"/>
                  </a:lnTo>
                  <a:lnTo>
                    <a:pt x="1382814" y="2556878"/>
                  </a:lnTo>
                  <a:lnTo>
                    <a:pt x="1382801" y="2557145"/>
                  </a:lnTo>
                  <a:lnTo>
                    <a:pt x="1382801" y="5897245"/>
                  </a:lnTo>
                  <a:lnTo>
                    <a:pt x="1931174" y="5897296"/>
                  </a:lnTo>
                  <a:lnTo>
                    <a:pt x="1931352" y="5897245"/>
                  </a:lnTo>
                  <a:lnTo>
                    <a:pt x="1977453" y="5897245"/>
                  </a:lnTo>
                  <a:lnTo>
                    <a:pt x="2020290" y="5884545"/>
                  </a:lnTo>
                  <a:lnTo>
                    <a:pt x="2059711" y="5871845"/>
                  </a:lnTo>
                  <a:lnTo>
                    <a:pt x="2095715" y="5859145"/>
                  </a:lnTo>
                  <a:lnTo>
                    <a:pt x="2128278" y="5833745"/>
                  </a:lnTo>
                  <a:lnTo>
                    <a:pt x="2157412" y="5808345"/>
                  </a:lnTo>
                  <a:lnTo>
                    <a:pt x="2205405" y="5744845"/>
                  </a:lnTo>
                  <a:lnTo>
                    <a:pt x="2224265" y="5706745"/>
                  </a:lnTo>
                  <a:lnTo>
                    <a:pt x="2239695" y="5668645"/>
                  </a:lnTo>
                  <a:lnTo>
                    <a:pt x="2251697" y="5630545"/>
                  </a:lnTo>
                  <a:lnTo>
                    <a:pt x="2260269" y="5579745"/>
                  </a:lnTo>
                  <a:lnTo>
                    <a:pt x="2265413" y="5528945"/>
                  </a:lnTo>
                  <a:lnTo>
                    <a:pt x="2267127" y="5478145"/>
                  </a:lnTo>
                  <a:lnTo>
                    <a:pt x="2267127" y="5465496"/>
                  </a:lnTo>
                  <a:lnTo>
                    <a:pt x="2267127" y="4055745"/>
                  </a:lnTo>
                  <a:lnTo>
                    <a:pt x="2294750" y="4106545"/>
                  </a:lnTo>
                  <a:lnTo>
                    <a:pt x="2323401" y="4144645"/>
                  </a:lnTo>
                  <a:lnTo>
                    <a:pt x="2353068" y="4182745"/>
                  </a:lnTo>
                  <a:lnTo>
                    <a:pt x="2383764" y="4220845"/>
                  </a:lnTo>
                  <a:lnTo>
                    <a:pt x="2415476" y="4258945"/>
                  </a:lnTo>
                  <a:lnTo>
                    <a:pt x="2448217" y="4297045"/>
                  </a:lnTo>
                  <a:lnTo>
                    <a:pt x="2481973" y="4322445"/>
                  </a:lnTo>
                  <a:lnTo>
                    <a:pt x="2516759" y="4360545"/>
                  </a:lnTo>
                  <a:lnTo>
                    <a:pt x="2552560" y="4385945"/>
                  </a:lnTo>
                  <a:lnTo>
                    <a:pt x="2589390" y="4411345"/>
                  </a:lnTo>
                  <a:lnTo>
                    <a:pt x="2627236" y="4436745"/>
                  </a:lnTo>
                  <a:lnTo>
                    <a:pt x="2666111" y="4462145"/>
                  </a:lnTo>
                  <a:lnTo>
                    <a:pt x="2706001" y="4487545"/>
                  </a:lnTo>
                  <a:lnTo>
                    <a:pt x="2746921" y="4500245"/>
                  </a:lnTo>
                  <a:lnTo>
                    <a:pt x="2788856" y="4525645"/>
                  </a:lnTo>
                  <a:lnTo>
                    <a:pt x="2875800" y="4551045"/>
                  </a:lnTo>
                  <a:lnTo>
                    <a:pt x="3013862" y="4589145"/>
                  </a:lnTo>
                  <a:lnTo>
                    <a:pt x="3061932" y="4589145"/>
                  </a:lnTo>
                  <a:lnTo>
                    <a:pt x="3111017" y="4601845"/>
                  </a:lnTo>
                  <a:lnTo>
                    <a:pt x="3408502" y="4601845"/>
                  </a:lnTo>
                  <a:lnTo>
                    <a:pt x="3454781" y="4589145"/>
                  </a:lnTo>
                  <a:lnTo>
                    <a:pt x="3500209" y="4589145"/>
                  </a:lnTo>
                  <a:lnTo>
                    <a:pt x="3588423" y="4563745"/>
                  </a:lnTo>
                  <a:lnTo>
                    <a:pt x="3631234" y="4563745"/>
                  </a:lnTo>
                  <a:lnTo>
                    <a:pt x="3754437" y="4525645"/>
                  </a:lnTo>
                  <a:lnTo>
                    <a:pt x="3793756" y="4512945"/>
                  </a:lnTo>
                  <a:lnTo>
                    <a:pt x="3832212" y="4487545"/>
                  </a:lnTo>
                  <a:lnTo>
                    <a:pt x="3906532" y="4462145"/>
                  </a:lnTo>
                  <a:lnTo>
                    <a:pt x="3942372" y="4436745"/>
                  </a:lnTo>
                  <a:lnTo>
                    <a:pt x="3977360" y="4424045"/>
                  </a:lnTo>
                  <a:lnTo>
                    <a:pt x="4011472" y="4398645"/>
                  </a:lnTo>
                  <a:lnTo>
                    <a:pt x="4044721" y="4373245"/>
                  </a:lnTo>
                  <a:lnTo>
                    <a:pt x="4077106" y="4360545"/>
                  </a:lnTo>
                  <a:lnTo>
                    <a:pt x="4108615" y="4335145"/>
                  </a:lnTo>
                  <a:lnTo>
                    <a:pt x="4139260" y="4309745"/>
                  </a:lnTo>
                  <a:lnTo>
                    <a:pt x="4169029" y="4284345"/>
                  </a:lnTo>
                  <a:lnTo>
                    <a:pt x="4197947" y="4258945"/>
                  </a:lnTo>
                  <a:lnTo>
                    <a:pt x="4225988" y="4220845"/>
                  </a:lnTo>
                  <a:lnTo>
                    <a:pt x="4253166" y="4195445"/>
                  </a:lnTo>
                  <a:lnTo>
                    <a:pt x="4279481" y="4170045"/>
                  </a:lnTo>
                  <a:lnTo>
                    <a:pt x="4304919" y="4131945"/>
                  </a:lnTo>
                  <a:lnTo>
                    <a:pt x="4329506" y="4106545"/>
                  </a:lnTo>
                  <a:lnTo>
                    <a:pt x="4353217" y="4068445"/>
                  </a:lnTo>
                  <a:lnTo>
                    <a:pt x="4360837" y="4055745"/>
                  </a:lnTo>
                  <a:lnTo>
                    <a:pt x="4376064" y="4030345"/>
                  </a:lnTo>
                  <a:lnTo>
                    <a:pt x="4398048" y="3992245"/>
                  </a:lnTo>
                  <a:lnTo>
                    <a:pt x="4419168" y="3966845"/>
                  </a:lnTo>
                  <a:lnTo>
                    <a:pt x="4439424" y="3928745"/>
                  </a:lnTo>
                  <a:lnTo>
                    <a:pt x="4458817" y="3890645"/>
                  </a:lnTo>
                  <a:lnTo>
                    <a:pt x="4477334" y="3839845"/>
                  </a:lnTo>
                  <a:lnTo>
                    <a:pt x="4489120" y="3814445"/>
                  </a:lnTo>
                  <a:lnTo>
                    <a:pt x="4495000" y="3801745"/>
                  </a:lnTo>
                  <a:lnTo>
                    <a:pt x="4511802" y="3763645"/>
                  </a:lnTo>
                  <a:lnTo>
                    <a:pt x="4527740" y="3712845"/>
                  </a:lnTo>
                  <a:lnTo>
                    <a:pt x="4542802" y="3674745"/>
                  </a:lnTo>
                  <a:lnTo>
                    <a:pt x="4557014" y="3623945"/>
                  </a:lnTo>
                  <a:lnTo>
                    <a:pt x="4570361" y="3585845"/>
                  </a:lnTo>
                  <a:lnTo>
                    <a:pt x="4582846" y="3535045"/>
                  </a:lnTo>
                  <a:lnTo>
                    <a:pt x="4594466" y="3484245"/>
                  </a:lnTo>
                  <a:lnTo>
                    <a:pt x="4605223" y="3433445"/>
                  </a:lnTo>
                  <a:lnTo>
                    <a:pt x="4615116" y="3382645"/>
                  </a:lnTo>
                  <a:lnTo>
                    <a:pt x="4624159" y="3331845"/>
                  </a:lnTo>
                  <a:lnTo>
                    <a:pt x="4632325" y="3281045"/>
                  </a:lnTo>
                  <a:lnTo>
                    <a:pt x="4639640" y="3230245"/>
                  </a:lnTo>
                  <a:lnTo>
                    <a:pt x="4646092" y="3166745"/>
                  </a:lnTo>
                  <a:lnTo>
                    <a:pt x="4651680" y="3115945"/>
                  </a:lnTo>
                  <a:lnTo>
                    <a:pt x="4656404" y="3065145"/>
                  </a:lnTo>
                  <a:lnTo>
                    <a:pt x="4660277" y="3001645"/>
                  </a:lnTo>
                  <a:lnTo>
                    <a:pt x="4663287" y="2938145"/>
                  </a:lnTo>
                  <a:lnTo>
                    <a:pt x="4665434" y="2887345"/>
                  </a:lnTo>
                  <a:lnTo>
                    <a:pt x="4666729" y="2823845"/>
                  </a:lnTo>
                  <a:lnTo>
                    <a:pt x="4667161" y="2760345"/>
                  </a:lnTo>
                  <a:lnTo>
                    <a:pt x="4667110" y="2754122"/>
                  </a:lnTo>
                  <a:lnTo>
                    <a:pt x="4667161" y="274769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" name="object 8"/>
            <p:cNvSpPr/>
            <p:nvPr/>
          </p:nvSpPr>
          <p:spPr>
            <a:xfrm>
              <a:off x="10339895" y="5461858"/>
              <a:ext cx="3112135" cy="3637279"/>
            </a:xfrm>
            <a:custGeom>
              <a:avLst/>
              <a:gdLst/>
              <a:ahLst/>
              <a:cxnLst/>
              <a:rect l="l" t="t" r="r" b="b"/>
              <a:pathLst>
                <a:path w="3112134" h="3637279">
                  <a:moveTo>
                    <a:pt x="3111538" y="2453335"/>
                  </a:moveTo>
                  <a:lnTo>
                    <a:pt x="3110319" y="2402446"/>
                  </a:lnTo>
                  <a:lnTo>
                    <a:pt x="3106636" y="2352421"/>
                  </a:lnTo>
                  <a:lnTo>
                    <a:pt x="3100476" y="2303246"/>
                  </a:lnTo>
                  <a:lnTo>
                    <a:pt x="3091840" y="2254986"/>
                  </a:lnTo>
                  <a:lnTo>
                    <a:pt x="3080702" y="2207666"/>
                  </a:lnTo>
                  <a:lnTo>
                    <a:pt x="3067050" y="2161298"/>
                  </a:lnTo>
                  <a:lnTo>
                    <a:pt x="3050857" y="2115921"/>
                  </a:lnTo>
                  <a:lnTo>
                    <a:pt x="3032125" y="2071560"/>
                  </a:lnTo>
                  <a:lnTo>
                    <a:pt x="3010839" y="2028253"/>
                  </a:lnTo>
                  <a:lnTo>
                    <a:pt x="2986976" y="1986026"/>
                  </a:lnTo>
                  <a:lnTo>
                    <a:pt x="2960535" y="1944903"/>
                  </a:lnTo>
                  <a:lnTo>
                    <a:pt x="2931477" y="1904911"/>
                  </a:lnTo>
                  <a:lnTo>
                    <a:pt x="2899816" y="1866087"/>
                  </a:lnTo>
                  <a:lnTo>
                    <a:pt x="2865513" y="1828457"/>
                  </a:lnTo>
                  <a:lnTo>
                    <a:pt x="2815399" y="1785886"/>
                  </a:lnTo>
                  <a:lnTo>
                    <a:pt x="2757614" y="1744345"/>
                  </a:lnTo>
                  <a:lnTo>
                    <a:pt x="2692133" y="1703870"/>
                  </a:lnTo>
                  <a:lnTo>
                    <a:pt x="2656497" y="1684032"/>
                  </a:lnTo>
                  <a:lnTo>
                    <a:pt x="2618930" y="1664474"/>
                  </a:lnTo>
                  <a:lnTo>
                    <a:pt x="2579420" y="1645196"/>
                  </a:lnTo>
                  <a:lnTo>
                    <a:pt x="2537980" y="1626184"/>
                  </a:lnTo>
                  <a:lnTo>
                    <a:pt x="2494597" y="1607464"/>
                  </a:lnTo>
                  <a:lnTo>
                    <a:pt x="2449284" y="1589024"/>
                  </a:lnTo>
                  <a:lnTo>
                    <a:pt x="2402014" y="1570875"/>
                  </a:lnTo>
                  <a:lnTo>
                    <a:pt x="2352789" y="1553006"/>
                  </a:lnTo>
                  <a:lnTo>
                    <a:pt x="2301621" y="1535430"/>
                  </a:lnTo>
                  <a:lnTo>
                    <a:pt x="2248497" y="1518158"/>
                  </a:lnTo>
                  <a:lnTo>
                    <a:pt x="2193429" y="1501178"/>
                  </a:lnTo>
                  <a:lnTo>
                    <a:pt x="2136394" y="1484490"/>
                  </a:lnTo>
                  <a:lnTo>
                    <a:pt x="2077389" y="1468107"/>
                  </a:lnTo>
                  <a:lnTo>
                    <a:pt x="2016429" y="1452029"/>
                  </a:lnTo>
                  <a:lnTo>
                    <a:pt x="1953501" y="1436268"/>
                  </a:lnTo>
                  <a:lnTo>
                    <a:pt x="1888604" y="1420799"/>
                  </a:lnTo>
                  <a:lnTo>
                    <a:pt x="1821726" y="1405661"/>
                  </a:lnTo>
                  <a:lnTo>
                    <a:pt x="1752879" y="1390827"/>
                  </a:lnTo>
                  <a:lnTo>
                    <a:pt x="1682064" y="1376311"/>
                  </a:lnTo>
                  <a:lnTo>
                    <a:pt x="1607769" y="1361401"/>
                  </a:lnTo>
                  <a:lnTo>
                    <a:pt x="1537766" y="1345526"/>
                  </a:lnTo>
                  <a:lnTo>
                    <a:pt x="1472069" y="1328699"/>
                  </a:lnTo>
                  <a:lnTo>
                    <a:pt x="1410652" y="1310919"/>
                  </a:lnTo>
                  <a:lnTo>
                    <a:pt x="1353515" y="1292212"/>
                  </a:lnTo>
                  <a:lnTo>
                    <a:pt x="1300657" y="1272603"/>
                  </a:lnTo>
                  <a:lnTo>
                    <a:pt x="1252067" y="1252080"/>
                  </a:lnTo>
                  <a:lnTo>
                    <a:pt x="1207731" y="1230668"/>
                  </a:lnTo>
                  <a:lnTo>
                    <a:pt x="1167650" y="1208379"/>
                  </a:lnTo>
                  <a:lnTo>
                    <a:pt x="1131824" y="1185240"/>
                  </a:lnTo>
                  <a:lnTo>
                    <a:pt x="1100226" y="1161237"/>
                  </a:lnTo>
                  <a:lnTo>
                    <a:pt x="1049731" y="1110767"/>
                  </a:lnTo>
                  <a:lnTo>
                    <a:pt x="1016127" y="1057059"/>
                  </a:lnTo>
                  <a:lnTo>
                    <a:pt x="999350" y="1000226"/>
                  </a:lnTo>
                  <a:lnTo>
                    <a:pt x="997661" y="976477"/>
                  </a:lnTo>
                  <a:lnTo>
                    <a:pt x="999896" y="944308"/>
                  </a:lnTo>
                  <a:lnTo>
                    <a:pt x="1007833" y="906208"/>
                  </a:lnTo>
                  <a:lnTo>
                    <a:pt x="1021067" y="868108"/>
                  </a:lnTo>
                  <a:lnTo>
                    <a:pt x="1063396" y="817308"/>
                  </a:lnTo>
                  <a:lnTo>
                    <a:pt x="1092504" y="791908"/>
                  </a:lnTo>
                  <a:lnTo>
                    <a:pt x="1126896" y="779208"/>
                  </a:lnTo>
                  <a:lnTo>
                    <a:pt x="1166583" y="753808"/>
                  </a:lnTo>
                  <a:lnTo>
                    <a:pt x="1211567" y="741108"/>
                  </a:lnTo>
                  <a:lnTo>
                    <a:pt x="1261846" y="728408"/>
                  </a:lnTo>
                  <a:lnTo>
                    <a:pt x="1317409" y="715708"/>
                  </a:lnTo>
                  <a:lnTo>
                    <a:pt x="1378280" y="715708"/>
                  </a:lnTo>
                  <a:lnTo>
                    <a:pt x="1444434" y="703008"/>
                  </a:lnTo>
                  <a:lnTo>
                    <a:pt x="1581378" y="703008"/>
                  </a:lnTo>
                  <a:lnTo>
                    <a:pt x="1642833" y="715708"/>
                  </a:lnTo>
                  <a:lnTo>
                    <a:pt x="1700250" y="715708"/>
                  </a:lnTo>
                  <a:lnTo>
                    <a:pt x="1753590" y="728408"/>
                  </a:lnTo>
                  <a:lnTo>
                    <a:pt x="1802853" y="741108"/>
                  </a:lnTo>
                  <a:lnTo>
                    <a:pt x="1848015" y="753808"/>
                  </a:lnTo>
                  <a:lnTo>
                    <a:pt x="1889048" y="779208"/>
                  </a:lnTo>
                  <a:lnTo>
                    <a:pt x="1925955" y="791908"/>
                  </a:lnTo>
                  <a:lnTo>
                    <a:pt x="1958695" y="817308"/>
                  </a:lnTo>
                  <a:lnTo>
                    <a:pt x="1987257" y="842708"/>
                  </a:lnTo>
                  <a:lnTo>
                    <a:pt x="2011629" y="880808"/>
                  </a:lnTo>
                  <a:lnTo>
                    <a:pt x="2031796" y="906208"/>
                  </a:lnTo>
                  <a:lnTo>
                    <a:pt x="2047722" y="944308"/>
                  </a:lnTo>
                  <a:lnTo>
                    <a:pt x="2066086" y="982408"/>
                  </a:lnTo>
                  <a:lnTo>
                    <a:pt x="2089188" y="1020508"/>
                  </a:lnTo>
                  <a:lnTo>
                    <a:pt x="2116988" y="1045908"/>
                  </a:lnTo>
                  <a:lnTo>
                    <a:pt x="2149462" y="1084008"/>
                  </a:lnTo>
                  <a:lnTo>
                    <a:pt x="2186559" y="1109408"/>
                  </a:lnTo>
                  <a:lnTo>
                    <a:pt x="2228240" y="1122108"/>
                  </a:lnTo>
                  <a:lnTo>
                    <a:pt x="2274455" y="1134808"/>
                  </a:lnTo>
                  <a:lnTo>
                    <a:pt x="2325179" y="1147508"/>
                  </a:lnTo>
                  <a:lnTo>
                    <a:pt x="2380373" y="1160208"/>
                  </a:lnTo>
                  <a:lnTo>
                    <a:pt x="2998520" y="1160208"/>
                  </a:lnTo>
                  <a:lnTo>
                    <a:pt x="2998254" y="1156843"/>
                  </a:lnTo>
                  <a:lnTo>
                    <a:pt x="2998520" y="1156843"/>
                  </a:lnTo>
                  <a:lnTo>
                    <a:pt x="2994622" y="1102588"/>
                  </a:lnTo>
                  <a:lnTo>
                    <a:pt x="2988932" y="1049528"/>
                  </a:lnTo>
                  <a:lnTo>
                    <a:pt x="2981452" y="997661"/>
                  </a:lnTo>
                  <a:lnTo>
                    <a:pt x="2972181" y="947000"/>
                  </a:lnTo>
                  <a:lnTo>
                    <a:pt x="2961106" y="897547"/>
                  </a:lnTo>
                  <a:lnTo>
                    <a:pt x="2948241" y="849274"/>
                  </a:lnTo>
                  <a:lnTo>
                    <a:pt x="2933573" y="802208"/>
                  </a:lnTo>
                  <a:lnTo>
                    <a:pt x="2917113" y="756335"/>
                  </a:lnTo>
                  <a:lnTo>
                    <a:pt x="2898864" y="711657"/>
                  </a:lnTo>
                  <a:lnTo>
                    <a:pt x="2878810" y="668185"/>
                  </a:lnTo>
                  <a:lnTo>
                    <a:pt x="2856966" y="625906"/>
                  </a:lnTo>
                  <a:lnTo>
                    <a:pt x="2833332" y="584822"/>
                  </a:lnTo>
                  <a:lnTo>
                    <a:pt x="2807906" y="544931"/>
                  </a:lnTo>
                  <a:lnTo>
                    <a:pt x="2780677" y="506247"/>
                  </a:lnTo>
                  <a:lnTo>
                    <a:pt x="2751645" y="468757"/>
                  </a:lnTo>
                  <a:lnTo>
                    <a:pt x="2720835" y="432460"/>
                  </a:lnTo>
                  <a:lnTo>
                    <a:pt x="2688221" y="397357"/>
                  </a:lnTo>
                  <a:lnTo>
                    <a:pt x="2653817" y="363448"/>
                  </a:lnTo>
                  <a:lnTo>
                    <a:pt x="2617609" y="330746"/>
                  </a:lnTo>
                  <a:lnTo>
                    <a:pt x="2579611" y="299237"/>
                  </a:lnTo>
                  <a:lnTo>
                    <a:pt x="2544394" y="273773"/>
                  </a:lnTo>
                  <a:lnTo>
                    <a:pt x="2508123" y="249453"/>
                  </a:lnTo>
                  <a:lnTo>
                    <a:pt x="2470797" y="226263"/>
                  </a:lnTo>
                  <a:lnTo>
                    <a:pt x="2432405" y="204203"/>
                  </a:lnTo>
                  <a:lnTo>
                    <a:pt x="2392972" y="183286"/>
                  </a:lnTo>
                  <a:lnTo>
                    <a:pt x="2352471" y="163487"/>
                  </a:lnTo>
                  <a:lnTo>
                    <a:pt x="2310930" y="144818"/>
                  </a:lnTo>
                  <a:lnTo>
                    <a:pt x="2268321" y="127279"/>
                  </a:lnTo>
                  <a:lnTo>
                    <a:pt x="2224659" y="110883"/>
                  </a:lnTo>
                  <a:lnTo>
                    <a:pt x="2179942" y="95605"/>
                  </a:lnTo>
                  <a:lnTo>
                    <a:pt x="2134171" y="81457"/>
                  </a:lnTo>
                  <a:lnTo>
                    <a:pt x="2087346" y="68453"/>
                  </a:lnTo>
                  <a:lnTo>
                    <a:pt x="2039467" y="56578"/>
                  </a:lnTo>
                  <a:lnTo>
                    <a:pt x="1990534" y="45821"/>
                  </a:lnTo>
                  <a:lnTo>
                    <a:pt x="1940534" y="36207"/>
                  </a:lnTo>
                  <a:lnTo>
                    <a:pt x="1889480" y="27724"/>
                  </a:lnTo>
                  <a:lnTo>
                    <a:pt x="1837372" y="20370"/>
                  </a:lnTo>
                  <a:lnTo>
                    <a:pt x="1784210" y="14147"/>
                  </a:lnTo>
                  <a:lnTo>
                    <a:pt x="1729994" y="9055"/>
                  </a:lnTo>
                  <a:lnTo>
                    <a:pt x="1674723" y="5092"/>
                  </a:lnTo>
                  <a:lnTo>
                    <a:pt x="1618386" y="2273"/>
                  </a:lnTo>
                  <a:lnTo>
                    <a:pt x="1560995" y="571"/>
                  </a:lnTo>
                  <a:lnTo>
                    <a:pt x="1502549" y="0"/>
                  </a:lnTo>
                  <a:lnTo>
                    <a:pt x="1448015" y="1447"/>
                  </a:lnTo>
                  <a:lnTo>
                    <a:pt x="1394155" y="3962"/>
                  </a:lnTo>
                  <a:lnTo>
                    <a:pt x="1340980" y="7556"/>
                  </a:lnTo>
                  <a:lnTo>
                    <a:pt x="1288529" y="12230"/>
                  </a:lnTo>
                  <a:lnTo>
                    <a:pt x="1236827" y="17995"/>
                  </a:lnTo>
                  <a:lnTo>
                    <a:pt x="1185913" y="24853"/>
                  </a:lnTo>
                  <a:lnTo>
                    <a:pt x="1135799" y="32804"/>
                  </a:lnTo>
                  <a:lnTo>
                    <a:pt x="1086510" y="41859"/>
                  </a:lnTo>
                  <a:lnTo>
                    <a:pt x="1038085" y="52006"/>
                  </a:lnTo>
                  <a:lnTo>
                    <a:pt x="990549" y="63258"/>
                  </a:lnTo>
                  <a:lnTo>
                    <a:pt x="943927" y="75628"/>
                  </a:lnTo>
                  <a:lnTo>
                    <a:pt x="898258" y="89103"/>
                  </a:lnTo>
                  <a:lnTo>
                    <a:pt x="853541" y="103695"/>
                  </a:lnTo>
                  <a:lnTo>
                    <a:pt x="809840" y="119405"/>
                  </a:lnTo>
                  <a:lnTo>
                    <a:pt x="767156" y="136245"/>
                  </a:lnTo>
                  <a:lnTo>
                    <a:pt x="725525" y="154216"/>
                  </a:lnTo>
                  <a:lnTo>
                    <a:pt x="684974" y="173316"/>
                  </a:lnTo>
                  <a:lnTo>
                    <a:pt x="645541" y="193548"/>
                  </a:lnTo>
                  <a:lnTo>
                    <a:pt x="607237" y="214922"/>
                  </a:lnTo>
                  <a:lnTo>
                    <a:pt x="570103" y="237439"/>
                  </a:lnTo>
                  <a:lnTo>
                    <a:pt x="534149" y="261099"/>
                  </a:lnTo>
                  <a:lnTo>
                    <a:pt x="499414" y="285902"/>
                  </a:lnTo>
                  <a:lnTo>
                    <a:pt x="465937" y="311873"/>
                  </a:lnTo>
                  <a:lnTo>
                    <a:pt x="433730" y="338988"/>
                  </a:lnTo>
                  <a:lnTo>
                    <a:pt x="402831" y="367271"/>
                  </a:lnTo>
                  <a:lnTo>
                    <a:pt x="373253" y="396722"/>
                  </a:lnTo>
                  <a:lnTo>
                    <a:pt x="345033" y="427342"/>
                  </a:lnTo>
                  <a:lnTo>
                    <a:pt x="318198" y="459130"/>
                  </a:lnTo>
                  <a:lnTo>
                    <a:pt x="292773" y="492099"/>
                  </a:lnTo>
                  <a:lnTo>
                    <a:pt x="268795" y="526249"/>
                  </a:lnTo>
                  <a:lnTo>
                    <a:pt x="246278" y="561581"/>
                  </a:lnTo>
                  <a:lnTo>
                    <a:pt x="225259" y="598093"/>
                  </a:lnTo>
                  <a:lnTo>
                    <a:pt x="205765" y="635800"/>
                  </a:lnTo>
                  <a:lnTo>
                    <a:pt x="187820" y="674700"/>
                  </a:lnTo>
                  <a:lnTo>
                    <a:pt x="171450" y="714806"/>
                  </a:lnTo>
                  <a:lnTo>
                    <a:pt x="156692" y="756107"/>
                  </a:lnTo>
                  <a:lnTo>
                    <a:pt x="143560" y="798626"/>
                  </a:lnTo>
                  <a:lnTo>
                    <a:pt x="132092" y="842340"/>
                  </a:lnTo>
                  <a:lnTo>
                    <a:pt x="122313" y="887272"/>
                  </a:lnTo>
                  <a:lnTo>
                    <a:pt x="114249" y="933424"/>
                  </a:lnTo>
                  <a:lnTo>
                    <a:pt x="107937" y="980795"/>
                  </a:lnTo>
                  <a:lnTo>
                    <a:pt x="103378" y="1029398"/>
                  </a:lnTo>
                  <a:lnTo>
                    <a:pt x="100634" y="1079220"/>
                  </a:lnTo>
                  <a:lnTo>
                    <a:pt x="99707" y="1130274"/>
                  </a:lnTo>
                  <a:lnTo>
                    <a:pt x="99758" y="1131938"/>
                  </a:lnTo>
                  <a:lnTo>
                    <a:pt x="99707" y="1134808"/>
                  </a:lnTo>
                  <a:lnTo>
                    <a:pt x="101117" y="1185608"/>
                  </a:lnTo>
                  <a:lnTo>
                    <a:pt x="104228" y="1223708"/>
                  </a:lnTo>
                  <a:lnTo>
                    <a:pt x="109067" y="1261808"/>
                  </a:lnTo>
                  <a:lnTo>
                    <a:pt x="115620" y="1312608"/>
                  </a:lnTo>
                  <a:lnTo>
                    <a:pt x="123875" y="1350708"/>
                  </a:lnTo>
                  <a:lnTo>
                    <a:pt x="133845" y="1388808"/>
                  </a:lnTo>
                  <a:lnTo>
                    <a:pt x="145529" y="1426908"/>
                  </a:lnTo>
                  <a:lnTo>
                    <a:pt x="158927" y="1465008"/>
                  </a:lnTo>
                  <a:lnTo>
                    <a:pt x="174015" y="1503108"/>
                  </a:lnTo>
                  <a:lnTo>
                    <a:pt x="190817" y="1541208"/>
                  </a:lnTo>
                  <a:lnTo>
                    <a:pt x="209321" y="1579308"/>
                  </a:lnTo>
                  <a:lnTo>
                    <a:pt x="229527" y="1604708"/>
                  </a:lnTo>
                  <a:lnTo>
                    <a:pt x="251434" y="1642808"/>
                  </a:lnTo>
                  <a:lnTo>
                    <a:pt x="275043" y="1668208"/>
                  </a:lnTo>
                  <a:lnTo>
                    <a:pt x="300342" y="1706308"/>
                  </a:lnTo>
                  <a:lnTo>
                    <a:pt x="327342" y="1731708"/>
                  </a:lnTo>
                  <a:lnTo>
                    <a:pt x="356031" y="1769808"/>
                  </a:lnTo>
                  <a:lnTo>
                    <a:pt x="386422" y="1795208"/>
                  </a:lnTo>
                  <a:lnTo>
                    <a:pt x="418490" y="1820608"/>
                  </a:lnTo>
                  <a:lnTo>
                    <a:pt x="452259" y="1846008"/>
                  </a:lnTo>
                  <a:lnTo>
                    <a:pt x="487705" y="1871408"/>
                  </a:lnTo>
                  <a:lnTo>
                    <a:pt x="524840" y="1896808"/>
                  </a:lnTo>
                  <a:lnTo>
                    <a:pt x="563664" y="1922208"/>
                  </a:lnTo>
                  <a:lnTo>
                    <a:pt x="604164" y="1947608"/>
                  </a:lnTo>
                  <a:lnTo>
                    <a:pt x="646353" y="1973008"/>
                  </a:lnTo>
                  <a:lnTo>
                    <a:pt x="690219" y="1998408"/>
                  </a:lnTo>
                  <a:lnTo>
                    <a:pt x="735761" y="2011108"/>
                  </a:lnTo>
                  <a:lnTo>
                    <a:pt x="782980" y="2036508"/>
                  </a:lnTo>
                  <a:lnTo>
                    <a:pt x="831875" y="2049208"/>
                  </a:lnTo>
                  <a:lnTo>
                    <a:pt x="882434" y="2074608"/>
                  </a:lnTo>
                  <a:lnTo>
                    <a:pt x="988580" y="2100008"/>
                  </a:lnTo>
                  <a:lnTo>
                    <a:pt x="1044155" y="2125408"/>
                  </a:lnTo>
                  <a:lnTo>
                    <a:pt x="1101407" y="2138108"/>
                  </a:lnTo>
                  <a:lnTo>
                    <a:pt x="1283119" y="2176208"/>
                  </a:lnTo>
                  <a:lnTo>
                    <a:pt x="1363764" y="2188908"/>
                  </a:lnTo>
                  <a:lnTo>
                    <a:pt x="1513916" y="2214308"/>
                  </a:lnTo>
                  <a:lnTo>
                    <a:pt x="1583410" y="2239708"/>
                  </a:lnTo>
                  <a:lnTo>
                    <a:pt x="1649183" y="2252408"/>
                  </a:lnTo>
                  <a:lnTo>
                    <a:pt x="1711223" y="2265108"/>
                  </a:lnTo>
                  <a:lnTo>
                    <a:pt x="1769541" y="2290508"/>
                  </a:lnTo>
                  <a:lnTo>
                    <a:pt x="1824113" y="2303208"/>
                  </a:lnTo>
                  <a:lnTo>
                    <a:pt x="1874951" y="2328608"/>
                  </a:lnTo>
                  <a:lnTo>
                    <a:pt x="1922056" y="2341308"/>
                  </a:lnTo>
                  <a:lnTo>
                    <a:pt x="1965401" y="2366708"/>
                  </a:lnTo>
                  <a:lnTo>
                    <a:pt x="2004999" y="2379408"/>
                  </a:lnTo>
                  <a:lnTo>
                    <a:pt x="2040851" y="2404808"/>
                  </a:lnTo>
                  <a:lnTo>
                    <a:pt x="2072932" y="2417508"/>
                  </a:lnTo>
                  <a:lnTo>
                    <a:pt x="2101265" y="2442908"/>
                  </a:lnTo>
                  <a:lnTo>
                    <a:pt x="2125827" y="2468308"/>
                  </a:lnTo>
                  <a:lnTo>
                    <a:pt x="2146617" y="2493708"/>
                  </a:lnTo>
                  <a:lnTo>
                    <a:pt x="2163648" y="2506408"/>
                  </a:lnTo>
                  <a:lnTo>
                    <a:pt x="2176894" y="2531808"/>
                  </a:lnTo>
                  <a:lnTo>
                    <a:pt x="2186355" y="2557208"/>
                  </a:lnTo>
                  <a:lnTo>
                    <a:pt x="2192032" y="2582608"/>
                  </a:lnTo>
                  <a:lnTo>
                    <a:pt x="2193671" y="2604541"/>
                  </a:lnTo>
                  <a:lnTo>
                    <a:pt x="2191753" y="2640647"/>
                  </a:lnTo>
                  <a:lnTo>
                    <a:pt x="2185212" y="2678849"/>
                  </a:lnTo>
                  <a:lnTo>
                    <a:pt x="2159038" y="2746972"/>
                  </a:lnTo>
                  <a:lnTo>
                    <a:pt x="2115413" y="2804185"/>
                  </a:lnTo>
                  <a:lnTo>
                    <a:pt x="2054352" y="2850654"/>
                  </a:lnTo>
                  <a:lnTo>
                    <a:pt x="2017268" y="2869895"/>
                  </a:lnTo>
                  <a:lnTo>
                    <a:pt x="1975815" y="2886519"/>
                  </a:lnTo>
                  <a:lnTo>
                    <a:pt x="1930006" y="2900527"/>
                  </a:lnTo>
                  <a:lnTo>
                    <a:pt x="1879828" y="2911945"/>
                  </a:lnTo>
                  <a:lnTo>
                    <a:pt x="1825294" y="2920784"/>
                  </a:lnTo>
                  <a:lnTo>
                    <a:pt x="1766392" y="2927083"/>
                  </a:lnTo>
                  <a:lnTo>
                    <a:pt x="1703120" y="2930842"/>
                  </a:lnTo>
                  <a:lnTo>
                    <a:pt x="1635480" y="2932099"/>
                  </a:lnTo>
                  <a:lnTo>
                    <a:pt x="1577517" y="2931261"/>
                  </a:lnTo>
                  <a:lnTo>
                    <a:pt x="1521510" y="2928709"/>
                  </a:lnTo>
                  <a:lnTo>
                    <a:pt x="1467523" y="2924365"/>
                  </a:lnTo>
                  <a:lnTo>
                    <a:pt x="1415605" y="2918180"/>
                  </a:lnTo>
                  <a:lnTo>
                    <a:pt x="1365821" y="2910078"/>
                  </a:lnTo>
                  <a:lnTo>
                    <a:pt x="1318221" y="2899994"/>
                  </a:lnTo>
                  <a:lnTo>
                    <a:pt x="1272895" y="2887840"/>
                  </a:lnTo>
                  <a:lnTo>
                    <a:pt x="1229868" y="2873578"/>
                  </a:lnTo>
                  <a:lnTo>
                    <a:pt x="1189228" y="2857131"/>
                  </a:lnTo>
                  <a:lnTo>
                    <a:pt x="1151013" y="2838424"/>
                  </a:lnTo>
                  <a:lnTo>
                    <a:pt x="1115288" y="2817393"/>
                  </a:lnTo>
                  <a:lnTo>
                    <a:pt x="1082128" y="2793962"/>
                  </a:lnTo>
                  <a:lnTo>
                    <a:pt x="1051572" y="2768079"/>
                  </a:lnTo>
                  <a:lnTo>
                    <a:pt x="1023708" y="2739682"/>
                  </a:lnTo>
                  <a:lnTo>
                    <a:pt x="998562" y="2708681"/>
                  </a:lnTo>
                  <a:lnTo>
                    <a:pt x="976223" y="2675026"/>
                  </a:lnTo>
                  <a:lnTo>
                    <a:pt x="956729" y="2638641"/>
                  </a:lnTo>
                  <a:lnTo>
                    <a:pt x="940155" y="2599461"/>
                  </a:lnTo>
                  <a:lnTo>
                    <a:pt x="926553" y="2557411"/>
                  </a:lnTo>
                  <a:lnTo>
                    <a:pt x="915974" y="2512441"/>
                  </a:lnTo>
                  <a:lnTo>
                    <a:pt x="908507" y="2464473"/>
                  </a:lnTo>
                  <a:lnTo>
                    <a:pt x="904189" y="2413444"/>
                  </a:lnTo>
                  <a:lnTo>
                    <a:pt x="0" y="2413444"/>
                  </a:lnTo>
                  <a:lnTo>
                    <a:pt x="63" y="2417508"/>
                  </a:lnTo>
                  <a:lnTo>
                    <a:pt x="0" y="2430208"/>
                  </a:lnTo>
                  <a:lnTo>
                    <a:pt x="889" y="2481008"/>
                  </a:lnTo>
                  <a:lnTo>
                    <a:pt x="3606" y="2531808"/>
                  </a:lnTo>
                  <a:lnTo>
                    <a:pt x="8128" y="2582608"/>
                  </a:lnTo>
                  <a:lnTo>
                    <a:pt x="14465" y="2646108"/>
                  </a:lnTo>
                  <a:lnTo>
                    <a:pt x="22606" y="2696908"/>
                  </a:lnTo>
                  <a:lnTo>
                    <a:pt x="32550" y="2747708"/>
                  </a:lnTo>
                  <a:lnTo>
                    <a:pt x="44310" y="2785808"/>
                  </a:lnTo>
                  <a:lnTo>
                    <a:pt x="57886" y="2836608"/>
                  </a:lnTo>
                  <a:lnTo>
                    <a:pt x="73253" y="2887408"/>
                  </a:lnTo>
                  <a:lnTo>
                    <a:pt x="90449" y="2925508"/>
                  </a:lnTo>
                  <a:lnTo>
                    <a:pt x="109435" y="2976308"/>
                  </a:lnTo>
                  <a:lnTo>
                    <a:pt x="130251" y="3014408"/>
                  </a:lnTo>
                  <a:lnTo>
                    <a:pt x="152857" y="3052508"/>
                  </a:lnTo>
                  <a:lnTo>
                    <a:pt x="177279" y="3090608"/>
                  </a:lnTo>
                  <a:lnTo>
                    <a:pt x="203517" y="3128708"/>
                  </a:lnTo>
                  <a:lnTo>
                    <a:pt x="231559" y="3166808"/>
                  </a:lnTo>
                  <a:lnTo>
                    <a:pt x="261416" y="3204908"/>
                  </a:lnTo>
                  <a:lnTo>
                    <a:pt x="293065" y="3243008"/>
                  </a:lnTo>
                  <a:lnTo>
                    <a:pt x="326542" y="3268408"/>
                  </a:lnTo>
                  <a:lnTo>
                    <a:pt x="361823" y="3306508"/>
                  </a:lnTo>
                  <a:lnTo>
                    <a:pt x="398907" y="3331908"/>
                  </a:lnTo>
                  <a:lnTo>
                    <a:pt x="429501" y="3357308"/>
                  </a:lnTo>
                  <a:lnTo>
                    <a:pt x="461479" y="3382708"/>
                  </a:lnTo>
                  <a:lnTo>
                    <a:pt x="494830" y="3408108"/>
                  </a:lnTo>
                  <a:lnTo>
                    <a:pt x="529551" y="3420808"/>
                  </a:lnTo>
                  <a:lnTo>
                    <a:pt x="565645" y="3446208"/>
                  </a:lnTo>
                  <a:lnTo>
                    <a:pt x="603084" y="3471608"/>
                  </a:lnTo>
                  <a:lnTo>
                    <a:pt x="641883" y="3484308"/>
                  </a:lnTo>
                  <a:lnTo>
                    <a:pt x="682015" y="3497008"/>
                  </a:lnTo>
                  <a:lnTo>
                    <a:pt x="723506" y="3522408"/>
                  </a:lnTo>
                  <a:lnTo>
                    <a:pt x="766318" y="3535108"/>
                  </a:lnTo>
                  <a:lnTo>
                    <a:pt x="855929" y="3560508"/>
                  </a:lnTo>
                  <a:lnTo>
                    <a:pt x="950810" y="3585908"/>
                  </a:lnTo>
                  <a:lnTo>
                    <a:pt x="1050899" y="3611308"/>
                  </a:lnTo>
                  <a:lnTo>
                    <a:pt x="1102893" y="3611308"/>
                  </a:lnTo>
                  <a:lnTo>
                    <a:pt x="1156169" y="3624008"/>
                  </a:lnTo>
                  <a:lnTo>
                    <a:pt x="1210729" y="3624008"/>
                  </a:lnTo>
                  <a:lnTo>
                    <a:pt x="1266558" y="3636708"/>
                  </a:lnTo>
                  <a:lnTo>
                    <a:pt x="1502549" y="3636708"/>
                  </a:lnTo>
                  <a:lnTo>
                    <a:pt x="1773770" y="3636708"/>
                  </a:lnTo>
                  <a:lnTo>
                    <a:pt x="1825980" y="3624008"/>
                  </a:lnTo>
                  <a:lnTo>
                    <a:pt x="1877453" y="3624008"/>
                  </a:lnTo>
                  <a:lnTo>
                    <a:pt x="1928177" y="3611308"/>
                  </a:lnTo>
                  <a:lnTo>
                    <a:pt x="1978139" y="3611308"/>
                  </a:lnTo>
                  <a:lnTo>
                    <a:pt x="2027301" y="3598608"/>
                  </a:lnTo>
                  <a:lnTo>
                    <a:pt x="2075662" y="3598608"/>
                  </a:lnTo>
                  <a:lnTo>
                    <a:pt x="2215654" y="3560508"/>
                  </a:lnTo>
                  <a:lnTo>
                    <a:pt x="2347620" y="3522408"/>
                  </a:lnTo>
                  <a:lnTo>
                    <a:pt x="2430869" y="3497008"/>
                  </a:lnTo>
                  <a:lnTo>
                    <a:pt x="2471013" y="3471608"/>
                  </a:lnTo>
                  <a:lnTo>
                    <a:pt x="2510142" y="3458908"/>
                  </a:lnTo>
                  <a:lnTo>
                    <a:pt x="2548229" y="3433508"/>
                  </a:lnTo>
                  <a:lnTo>
                    <a:pt x="2585262" y="3420808"/>
                  </a:lnTo>
                  <a:lnTo>
                    <a:pt x="2621229" y="3395408"/>
                  </a:lnTo>
                  <a:lnTo>
                    <a:pt x="2656090" y="3370008"/>
                  </a:lnTo>
                  <a:lnTo>
                    <a:pt x="2689834" y="3357308"/>
                  </a:lnTo>
                  <a:lnTo>
                    <a:pt x="2722448" y="3331908"/>
                  </a:lnTo>
                  <a:lnTo>
                    <a:pt x="2753893" y="3306508"/>
                  </a:lnTo>
                  <a:lnTo>
                    <a:pt x="2784170" y="3281108"/>
                  </a:lnTo>
                  <a:lnTo>
                    <a:pt x="2813240" y="3255708"/>
                  </a:lnTo>
                  <a:lnTo>
                    <a:pt x="2841091" y="3217608"/>
                  </a:lnTo>
                  <a:lnTo>
                    <a:pt x="2867710" y="3192208"/>
                  </a:lnTo>
                  <a:lnTo>
                    <a:pt x="2893060" y="3166808"/>
                  </a:lnTo>
                  <a:lnTo>
                    <a:pt x="2917139" y="3128708"/>
                  </a:lnTo>
                  <a:lnTo>
                    <a:pt x="2939910" y="3090608"/>
                  </a:lnTo>
                  <a:lnTo>
                    <a:pt x="2961373" y="3065208"/>
                  </a:lnTo>
                  <a:lnTo>
                    <a:pt x="2981477" y="3027108"/>
                  </a:lnTo>
                  <a:lnTo>
                    <a:pt x="3000222" y="2989008"/>
                  </a:lnTo>
                  <a:lnTo>
                    <a:pt x="3017596" y="2950908"/>
                  </a:lnTo>
                  <a:lnTo>
                    <a:pt x="3022917" y="2938208"/>
                  </a:lnTo>
                  <a:lnTo>
                    <a:pt x="3033560" y="2912808"/>
                  </a:lnTo>
                  <a:lnTo>
                    <a:pt x="3048101" y="2874708"/>
                  </a:lnTo>
                  <a:lnTo>
                    <a:pt x="3061195" y="2836608"/>
                  </a:lnTo>
                  <a:lnTo>
                    <a:pt x="3072828" y="2785808"/>
                  </a:lnTo>
                  <a:lnTo>
                    <a:pt x="3082975" y="2747708"/>
                  </a:lnTo>
                  <a:lnTo>
                    <a:pt x="3091611" y="2696908"/>
                  </a:lnTo>
                  <a:lnTo>
                    <a:pt x="3098736" y="2658808"/>
                  </a:lnTo>
                  <a:lnTo>
                    <a:pt x="3104299" y="2608008"/>
                  </a:lnTo>
                  <a:lnTo>
                    <a:pt x="3108312" y="2557208"/>
                  </a:lnTo>
                  <a:lnTo>
                    <a:pt x="3110725" y="2506408"/>
                  </a:lnTo>
                  <a:lnTo>
                    <a:pt x="3111538" y="2455608"/>
                  </a:lnTo>
                  <a:lnTo>
                    <a:pt x="3111512" y="2454706"/>
                  </a:lnTo>
                  <a:lnTo>
                    <a:pt x="3111538" y="245333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" name="object 9"/>
            <p:cNvSpPr/>
            <p:nvPr/>
          </p:nvSpPr>
          <p:spPr>
            <a:xfrm>
              <a:off x="13810373" y="5467065"/>
              <a:ext cx="3190240" cy="3645535"/>
            </a:xfrm>
            <a:custGeom>
              <a:avLst/>
              <a:gdLst/>
              <a:ahLst/>
              <a:cxnLst/>
              <a:rect l="l" t="t" r="r" b="b"/>
              <a:pathLst>
                <a:path w="3190240" h="3645534">
                  <a:moveTo>
                    <a:pt x="3190240" y="1816100"/>
                  </a:moveTo>
                  <a:lnTo>
                    <a:pt x="3189592" y="1765312"/>
                  </a:lnTo>
                  <a:lnTo>
                    <a:pt x="3188131" y="1701812"/>
                  </a:lnTo>
                  <a:lnTo>
                    <a:pt x="3185858" y="1651012"/>
                  </a:lnTo>
                  <a:lnTo>
                    <a:pt x="3182759" y="1587512"/>
                  </a:lnTo>
                  <a:lnTo>
                    <a:pt x="3178848" y="1536712"/>
                  </a:lnTo>
                  <a:lnTo>
                    <a:pt x="3174123" y="1485912"/>
                  </a:lnTo>
                  <a:lnTo>
                    <a:pt x="3168586" y="1435112"/>
                  </a:lnTo>
                  <a:lnTo>
                    <a:pt x="3162236" y="1384312"/>
                  </a:lnTo>
                  <a:lnTo>
                    <a:pt x="3155073" y="1333512"/>
                  </a:lnTo>
                  <a:lnTo>
                    <a:pt x="3147085" y="1282712"/>
                  </a:lnTo>
                  <a:lnTo>
                    <a:pt x="3138297" y="1231900"/>
                  </a:lnTo>
                  <a:lnTo>
                    <a:pt x="3128683" y="1181112"/>
                  </a:lnTo>
                  <a:lnTo>
                    <a:pt x="3118256" y="1130312"/>
                  </a:lnTo>
                  <a:lnTo>
                    <a:pt x="3107004" y="1092212"/>
                  </a:lnTo>
                  <a:lnTo>
                    <a:pt x="3094952" y="1041412"/>
                  </a:lnTo>
                  <a:lnTo>
                    <a:pt x="3082086" y="1003312"/>
                  </a:lnTo>
                  <a:lnTo>
                    <a:pt x="3068396" y="952512"/>
                  </a:lnTo>
                  <a:lnTo>
                    <a:pt x="3053892" y="914412"/>
                  </a:lnTo>
                  <a:lnTo>
                    <a:pt x="3038576" y="876312"/>
                  </a:lnTo>
                  <a:lnTo>
                    <a:pt x="3022447" y="838212"/>
                  </a:lnTo>
                  <a:lnTo>
                    <a:pt x="3005493" y="800112"/>
                  </a:lnTo>
                  <a:lnTo>
                    <a:pt x="2987738" y="762012"/>
                  </a:lnTo>
                  <a:lnTo>
                    <a:pt x="2969158" y="723912"/>
                  </a:lnTo>
                  <a:lnTo>
                    <a:pt x="2949765" y="685812"/>
                  </a:lnTo>
                  <a:lnTo>
                    <a:pt x="2929559" y="647712"/>
                  </a:lnTo>
                  <a:lnTo>
                    <a:pt x="2908541" y="609612"/>
                  </a:lnTo>
                  <a:lnTo>
                    <a:pt x="2886710" y="584212"/>
                  </a:lnTo>
                  <a:lnTo>
                    <a:pt x="2864053" y="546112"/>
                  </a:lnTo>
                  <a:lnTo>
                    <a:pt x="2840596" y="520712"/>
                  </a:lnTo>
                  <a:lnTo>
                    <a:pt x="2816314" y="482612"/>
                  </a:lnTo>
                  <a:lnTo>
                    <a:pt x="2791218" y="457212"/>
                  </a:lnTo>
                  <a:lnTo>
                    <a:pt x="2765298" y="431812"/>
                  </a:lnTo>
                  <a:lnTo>
                    <a:pt x="2738577" y="393712"/>
                  </a:lnTo>
                  <a:lnTo>
                    <a:pt x="2711031" y="368312"/>
                  </a:lnTo>
                  <a:lnTo>
                    <a:pt x="2682684" y="342912"/>
                  </a:lnTo>
                  <a:lnTo>
                    <a:pt x="2653512" y="317512"/>
                  </a:lnTo>
                  <a:lnTo>
                    <a:pt x="2623528" y="292112"/>
                  </a:lnTo>
                  <a:lnTo>
                    <a:pt x="2592717" y="279412"/>
                  </a:lnTo>
                  <a:lnTo>
                    <a:pt x="2561107" y="254012"/>
                  </a:lnTo>
                  <a:lnTo>
                    <a:pt x="2528671" y="228612"/>
                  </a:lnTo>
                  <a:lnTo>
                    <a:pt x="2495435" y="203212"/>
                  </a:lnTo>
                  <a:lnTo>
                    <a:pt x="2426500" y="177800"/>
                  </a:lnTo>
                  <a:lnTo>
                    <a:pt x="2390800" y="152412"/>
                  </a:lnTo>
                  <a:lnTo>
                    <a:pt x="2316975" y="127012"/>
                  </a:lnTo>
                  <a:lnTo>
                    <a:pt x="2278837" y="101612"/>
                  </a:lnTo>
                  <a:lnTo>
                    <a:pt x="2247201" y="91503"/>
                  </a:lnTo>
                  <a:lnTo>
                    <a:pt x="2247201" y="1435100"/>
                  </a:lnTo>
                  <a:lnTo>
                    <a:pt x="924179" y="1435100"/>
                  </a:lnTo>
                  <a:lnTo>
                    <a:pt x="933754" y="1371612"/>
                  </a:lnTo>
                  <a:lnTo>
                    <a:pt x="945134" y="1308112"/>
                  </a:lnTo>
                  <a:lnTo>
                    <a:pt x="958316" y="1257312"/>
                  </a:lnTo>
                  <a:lnTo>
                    <a:pt x="962723" y="1242326"/>
                  </a:lnTo>
                  <a:lnTo>
                    <a:pt x="973289" y="1206512"/>
                  </a:lnTo>
                  <a:lnTo>
                    <a:pt x="984529" y="1172489"/>
                  </a:lnTo>
                  <a:lnTo>
                    <a:pt x="990079" y="1155712"/>
                  </a:lnTo>
                  <a:lnTo>
                    <a:pt x="999121" y="1137132"/>
                  </a:lnTo>
                  <a:lnTo>
                    <a:pt x="1008646" y="1117612"/>
                  </a:lnTo>
                  <a:lnTo>
                    <a:pt x="1020851" y="1087170"/>
                  </a:lnTo>
                  <a:lnTo>
                    <a:pt x="1029017" y="1066812"/>
                  </a:lnTo>
                  <a:lnTo>
                    <a:pt x="1041895" y="1044651"/>
                  </a:lnTo>
                  <a:lnTo>
                    <a:pt x="1051166" y="1028712"/>
                  </a:lnTo>
                  <a:lnTo>
                    <a:pt x="1060069" y="1014539"/>
                  </a:lnTo>
                  <a:lnTo>
                    <a:pt x="1075105" y="990612"/>
                  </a:lnTo>
                  <a:lnTo>
                    <a:pt x="1092466" y="964882"/>
                  </a:lnTo>
                  <a:lnTo>
                    <a:pt x="1100823" y="952512"/>
                  </a:lnTo>
                  <a:lnTo>
                    <a:pt x="1128318" y="914412"/>
                  </a:lnTo>
                  <a:lnTo>
                    <a:pt x="1157592" y="889012"/>
                  </a:lnTo>
                  <a:lnTo>
                    <a:pt x="1188631" y="863612"/>
                  </a:lnTo>
                  <a:lnTo>
                    <a:pt x="1221447" y="838212"/>
                  </a:lnTo>
                  <a:lnTo>
                    <a:pt x="1256017" y="812812"/>
                  </a:lnTo>
                  <a:lnTo>
                    <a:pt x="1292352" y="787412"/>
                  </a:lnTo>
                  <a:lnTo>
                    <a:pt x="1330439" y="774712"/>
                  </a:lnTo>
                  <a:lnTo>
                    <a:pt x="1370279" y="762012"/>
                  </a:lnTo>
                  <a:lnTo>
                    <a:pt x="1411871" y="749312"/>
                  </a:lnTo>
                  <a:lnTo>
                    <a:pt x="1455216" y="736612"/>
                  </a:lnTo>
                  <a:lnTo>
                    <a:pt x="1500301" y="736612"/>
                  </a:lnTo>
                  <a:lnTo>
                    <a:pt x="1547126" y="723912"/>
                  </a:lnTo>
                  <a:lnTo>
                    <a:pt x="1644205" y="723912"/>
                  </a:lnTo>
                  <a:lnTo>
                    <a:pt x="1690916" y="736612"/>
                  </a:lnTo>
                  <a:lnTo>
                    <a:pt x="1735810" y="736612"/>
                  </a:lnTo>
                  <a:lnTo>
                    <a:pt x="1778876" y="749312"/>
                  </a:lnTo>
                  <a:lnTo>
                    <a:pt x="1820125" y="762012"/>
                  </a:lnTo>
                  <a:lnTo>
                    <a:pt x="1859546" y="774712"/>
                  </a:lnTo>
                  <a:lnTo>
                    <a:pt x="1897138" y="787412"/>
                  </a:lnTo>
                  <a:lnTo>
                    <a:pt x="1932901" y="812812"/>
                  </a:lnTo>
                  <a:lnTo>
                    <a:pt x="1966836" y="838212"/>
                  </a:lnTo>
                  <a:lnTo>
                    <a:pt x="1998916" y="863612"/>
                  </a:lnTo>
                  <a:lnTo>
                    <a:pt x="2029167" y="889012"/>
                  </a:lnTo>
                  <a:lnTo>
                    <a:pt x="2084108" y="952512"/>
                  </a:lnTo>
                  <a:lnTo>
                    <a:pt x="2108809" y="990612"/>
                  </a:lnTo>
                  <a:lnTo>
                    <a:pt x="2131657" y="1028712"/>
                  </a:lnTo>
                  <a:lnTo>
                    <a:pt x="2152637" y="1066812"/>
                  </a:lnTo>
                  <a:lnTo>
                    <a:pt x="2171763" y="1117612"/>
                  </a:lnTo>
                  <a:lnTo>
                    <a:pt x="2189022" y="1155712"/>
                  </a:lnTo>
                  <a:lnTo>
                    <a:pt x="2204402" y="1206512"/>
                  </a:lnTo>
                  <a:lnTo>
                    <a:pt x="2217928" y="1257312"/>
                  </a:lnTo>
                  <a:lnTo>
                    <a:pt x="2229561" y="1308112"/>
                  </a:lnTo>
                  <a:lnTo>
                    <a:pt x="2239327" y="1371612"/>
                  </a:lnTo>
                  <a:lnTo>
                    <a:pt x="2247201" y="1435100"/>
                  </a:lnTo>
                  <a:lnTo>
                    <a:pt x="2247201" y="91503"/>
                  </a:lnTo>
                  <a:lnTo>
                    <a:pt x="2159546" y="63512"/>
                  </a:lnTo>
                  <a:lnTo>
                    <a:pt x="2118144" y="63500"/>
                  </a:lnTo>
                  <a:lnTo>
                    <a:pt x="1989061" y="25412"/>
                  </a:lnTo>
                  <a:lnTo>
                    <a:pt x="1944408" y="25400"/>
                  </a:lnTo>
                  <a:lnTo>
                    <a:pt x="1898942" y="12712"/>
                  </a:lnTo>
                  <a:lnTo>
                    <a:pt x="1805546" y="12700"/>
                  </a:lnTo>
                  <a:lnTo>
                    <a:pt x="1757629" y="12"/>
                  </a:lnTo>
                  <a:lnTo>
                    <a:pt x="1503718" y="0"/>
                  </a:lnTo>
                  <a:lnTo>
                    <a:pt x="1452473" y="12700"/>
                  </a:lnTo>
                  <a:lnTo>
                    <a:pt x="1352473" y="12700"/>
                  </a:lnTo>
                  <a:lnTo>
                    <a:pt x="1303870" y="25400"/>
                  </a:lnTo>
                  <a:lnTo>
                    <a:pt x="1256080" y="25400"/>
                  </a:lnTo>
                  <a:lnTo>
                    <a:pt x="1209217" y="38100"/>
                  </a:lnTo>
                  <a:lnTo>
                    <a:pt x="1163231" y="38100"/>
                  </a:lnTo>
                  <a:lnTo>
                    <a:pt x="1073937" y="63500"/>
                  </a:lnTo>
                  <a:lnTo>
                    <a:pt x="946658" y="101600"/>
                  </a:lnTo>
                  <a:lnTo>
                    <a:pt x="866254" y="127000"/>
                  </a:lnTo>
                  <a:lnTo>
                    <a:pt x="827392" y="152400"/>
                  </a:lnTo>
                  <a:lnTo>
                    <a:pt x="789406" y="165100"/>
                  </a:lnTo>
                  <a:lnTo>
                    <a:pt x="752322" y="190500"/>
                  </a:lnTo>
                  <a:lnTo>
                    <a:pt x="716114" y="203200"/>
                  </a:lnTo>
                  <a:lnTo>
                    <a:pt x="680808" y="228600"/>
                  </a:lnTo>
                  <a:lnTo>
                    <a:pt x="612851" y="266700"/>
                  </a:lnTo>
                  <a:lnTo>
                    <a:pt x="580212" y="292100"/>
                  </a:lnTo>
                  <a:lnTo>
                    <a:pt x="548474" y="317500"/>
                  </a:lnTo>
                  <a:lnTo>
                    <a:pt x="517613" y="342900"/>
                  </a:lnTo>
                  <a:lnTo>
                    <a:pt x="487641" y="368300"/>
                  </a:lnTo>
                  <a:lnTo>
                    <a:pt x="458571" y="393700"/>
                  </a:lnTo>
                  <a:lnTo>
                    <a:pt x="430390" y="431800"/>
                  </a:lnTo>
                  <a:lnTo>
                    <a:pt x="403098" y="457200"/>
                  </a:lnTo>
                  <a:lnTo>
                    <a:pt x="376707" y="482600"/>
                  </a:lnTo>
                  <a:lnTo>
                    <a:pt x="351193" y="520700"/>
                  </a:lnTo>
                  <a:lnTo>
                    <a:pt x="326580" y="546100"/>
                  </a:lnTo>
                  <a:lnTo>
                    <a:pt x="302856" y="584200"/>
                  </a:lnTo>
                  <a:lnTo>
                    <a:pt x="280035" y="622300"/>
                  </a:lnTo>
                  <a:lnTo>
                    <a:pt x="258089" y="647700"/>
                  </a:lnTo>
                  <a:lnTo>
                    <a:pt x="237045" y="685800"/>
                  </a:lnTo>
                  <a:lnTo>
                    <a:pt x="216903" y="723900"/>
                  </a:lnTo>
                  <a:lnTo>
                    <a:pt x="197650" y="762000"/>
                  </a:lnTo>
                  <a:lnTo>
                    <a:pt x="179285" y="800100"/>
                  </a:lnTo>
                  <a:lnTo>
                    <a:pt x="161810" y="850900"/>
                  </a:lnTo>
                  <a:lnTo>
                    <a:pt x="145237" y="889000"/>
                  </a:lnTo>
                  <a:lnTo>
                    <a:pt x="129565" y="927100"/>
                  </a:lnTo>
                  <a:lnTo>
                    <a:pt x="114769" y="977900"/>
                  </a:lnTo>
                  <a:lnTo>
                    <a:pt x="109702" y="991793"/>
                  </a:lnTo>
                  <a:lnTo>
                    <a:pt x="100876" y="1016012"/>
                  </a:lnTo>
                  <a:lnTo>
                    <a:pt x="91198" y="1053807"/>
                  </a:lnTo>
                  <a:lnTo>
                    <a:pt x="87884" y="1066800"/>
                  </a:lnTo>
                  <a:lnTo>
                    <a:pt x="75780" y="1104900"/>
                  </a:lnTo>
                  <a:lnTo>
                    <a:pt x="64579" y="1155700"/>
                  </a:lnTo>
                  <a:lnTo>
                    <a:pt x="54267" y="1206500"/>
                  </a:lnTo>
                  <a:lnTo>
                    <a:pt x="44856" y="1257300"/>
                  </a:lnTo>
                  <a:lnTo>
                    <a:pt x="36334" y="1308100"/>
                  </a:lnTo>
                  <a:lnTo>
                    <a:pt x="28714" y="1358900"/>
                  </a:lnTo>
                  <a:lnTo>
                    <a:pt x="21983" y="1409700"/>
                  </a:lnTo>
                  <a:lnTo>
                    <a:pt x="16154" y="1460500"/>
                  </a:lnTo>
                  <a:lnTo>
                    <a:pt x="11214" y="1511300"/>
                  </a:lnTo>
                  <a:lnTo>
                    <a:pt x="7175" y="1574800"/>
                  </a:lnTo>
                  <a:lnTo>
                    <a:pt x="4038" y="1625600"/>
                  </a:lnTo>
                  <a:lnTo>
                    <a:pt x="1790" y="1689100"/>
                  </a:lnTo>
                  <a:lnTo>
                    <a:pt x="444" y="1739900"/>
                  </a:lnTo>
                  <a:lnTo>
                    <a:pt x="431" y="1740052"/>
                  </a:lnTo>
                  <a:lnTo>
                    <a:pt x="0" y="1803412"/>
                  </a:lnTo>
                  <a:lnTo>
                    <a:pt x="38" y="1809026"/>
                  </a:lnTo>
                  <a:lnTo>
                    <a:pt x="38" y="1816100"/>
                  </a:lnTo>
                  <a:lnTo>
                    <a:pt x="419" y="1866811"/>
                  </a:lnTo>
                  <a:lnTo>
                    <a:pt x="1714" y="1917712"/>
                  </a:lnTo>
                  <a:lnTo>
                    <a:pt x="3860" y="1981212"/>
                  </a:lnTo>
                  <a:lnTo>
                    <a:pt x="6858" y="2032012"/>
                  </a:lnTo>
                  <a:lnTo>
                    <a:pt x="10718" y="2082812"/>
                  </a:lnTo>
                  <a:lnTo>
                    <a:pt x="15443" y="2133612"/>
                  </a:lnTo>
                  <a:lnTo>
                    <a:pt x="21018" y="2197112"/>
                  </a:lnTo>
                  <a:lnTo>
                    <a:pt x="27444" y="2247912"/>
                  </a:lnTo>
                  <a:lnTo>
                    <a:pt x="34747" y="2298712"/>
                  </a:lnTo>
                  <a:lnTo>
                    <a:pt x="42887" y="2349512"/>
                  </a:lnTo>
                  <a:lnTo>
                    <a:pt x="51892" y="2387612"/>
                  </a:lnTo>
                  <a:lnTo>
                    <a:pt x="61760" y="2438412"/>
                  </a:lnTo>
                  <a:lnTo>
                    <a:pt x="72478" y="2489212"/>
                  </a:lnTo>
                  <a:lnTo>
                    <a:pt x="84061" y="2540012"/>
                  </a:lnTo>
                  <a:lnTo>
                    <a:pt x="88112" y="2552446"/>
                  </a:lnTo>
                  <a:lnTo>
                    <a:pt x="96494" y="2578100"/>
                  </a:lnTo>
                  <a:lnTo>
                    <a:pt x="106311" y="2615615"/>
                  </a:lnTo>
                  <a:lnTo>
                    <a:pt x="109791" y="2628912"/>
                  </a:lnTo>
                  <a:lnTo>
                    <a:pt x="123952" y="2667012"/>
                  </a:lnTo>
                  <a:lnTo>
                    <a:pt x="138963" y="2705112"/>
                  </a:lnTo>
                  <a:lnTo>
                    <a:pt x="154825" y="2755912"/>
                  </a:lnTo>
                  <a:lnTo>
                    <a:pt x="171551" y="2794012"/>
                  </a:lnTo>
                  <a:lnTo>
                    <a:pt x="189141" y="2832112"/>
                  </a:lnTo>
                  <a:lnTo>
                    <a:pt x="207581" y="2870212"/>
                  </a:lnTo>
                  <a:lnTo>
                    <a:pt x="226872" y="2908300"/>
                  </a:lnTo>
                  <a:lnTo>
                    <a:pt x="247027" y="2946400"/>
                  </a:lnTo>
                  <a:lnTo>
                    <a:pt x="268046" y="2984512"/>
                  </a:lnTo>
                  <a:lnTo>
                    <a:pt x="280606" y="3006382"/>
                  </a:lnTo>
                  <a:lnTo>
                    <a:pt x="289915" y="3022600"/>
                  </a:lnTo>
                  <a:lnTo>
                    <a:pt x="292303" y="3025279"/>
                  </a:lnTo>
                  <a:lnTo>
                    <a:pt x="312648" y="3048012"/>
                  </a:lnTo>
                  <a:lnTo>
                    <a:pt x="327253" y="3071596"/>
                  </a:lnTo>
                  <a:lnTo>
                    <a:pt x="336232" y="3086100"/>
                  </a:lnTo>
                  <a:lnTo>
                    <a:pt x="337159" y="3087065"/>
                  </a:lnTo>
                  <a:lnTo>
                    <a:pt x="360680" y="3111512"/>
                  </a:lnTo>
                  <a:lnTo>
                    <a:pt x="377482" y="3136811"/>
                  </a:lnTo>
                  <a:lnTo>
                    <a:pt x="385978" y="3149600"/>
                  </a:lnTo>
                  <a:lnTo>
                    <a:pt x="412140" y="3175012"/>
                  </a:lnTo>
                  <a:lnTo>
                    <a:pt x="420001" y="3186087"/>
                  </a:lnTo>
                  <a:lnTo>
                    <a:pt x="439166" y="3213112"/>
                  </a:lnTo>
                  <a:lnTo>
                    <a:pt x="467042" y="3238512"/>
                  </a:lnTo>
                  <a:lnTo>
                    <a:pt x="495769" y="3263912"/>
                  </a:lnTo>
                  <a:lnTo>
                    <a:pt x="525360" y="3289312"/>
                  </a:lnTo>
                  <a:lnTo>
                    <a:pt x="555815" y="3314712"/>
                  </a:lnTo>
                  <a:lnTo>
                    <a:pt x="587121" y="3340112"/>
                  </a:lnTo>
                  <a:lnTo>
                    <a:pt x="619277" y="3365512"/>
                  </a:lnTo>
                  <a:lnTo>
                    <a:pt x="652297" y="3390912"/>
                  </a:lnTo>
                  <a:lnTo>
                    <a:pt x="686181" y="3403612"/>
                  </a:lnTo>
                  <a:lnTo>
                    <a:pt x="720915" y="3429012"/>
                  </a:lnTo>
                  <a:lnTo>
                    <a:pt x="756500" y="3454412"/>
                  </a:lnTo>
                  <a:lnTo>
                    <a:pt x="792962" y="3467112"/>
                  </a:lnTo>
                  <a:lnTo>
                    <a:pt x="830262" y="3492512"/>
                  </a:lnTo>
                  <a:lnTo>
                    <a:pt x="868426" y="3505212"/>
                  </a:lnTo>
                  <a:lnTo>
                    <a:pt x="947331" y="3530612"/>
                  </a:lnTo>
                  <a:lnTo>
                    <a:pt x="988072" y="3556012"/>
                  </a:lnTo>
                  <a:lnTo>
                    <a:pt x="1072121" y="3581412"/>
                  </a:lnTo>
                  <a:lnTo>
                    <a:pt x="1115428" y="3581412"/>
                  </a:lnTo>
                  <a:lnTo>
                    <a:pt x="1250505" y="3619512"/>
                  </a:lnTo>
                  <a:lnTo>
                    <a:pt x="1297241" y="3619512"/>
                  </a:lnTo>
                  <a:lnTo>
                    <a:pt x="1344841" y="3632212"/>
                  </a:lnTo>
                  <a:lnTo>
                    <a:pt x="1393304" y="3632212"/>
                  </a:lnTo>
                  <a:lnTo>
                    <a:pt x="1442605" y="3644912"/>
                  </a:lnTo>
                  <a:lnTo>
                    <a:pt x="1817090" y="3644912"/>
                  </a:lnTo>
                  <a:lnTo>
                    <a:pt x="1869630" y="3632212"/>
                  </a:lnTo>
                  <a:lnTo>
                    <a:pt x="1921065" y="3632212"/>
                  </a:lnTo>
                  <a:lnTo>
                    <a:pt x="2020633" y="3606812"/>
                  </a:lnTo>
                  <a:lnTo>
                    <a:pt x="2068779" y="3606812"/>
                  </a:lnTo>
                  <a:lnTo>
                    <a:pt x="2206752" y="3568712"/>
                  </a:lnTo>
                  <a:lnTo>
                    <a:pt x="2250605" y="3556012"/>
                  </a:lnTo>
                  <a:lnTo>
                    <a:pt x="2293391" y="3530612"/>
                  </a:lnTo>
                  <a:lnTo>
                    <a:pt x="2335136" y="3517912"/>
                  </a:lnTo>
                  <a:lnTo>
                    <a:pt x="2375839" y="3492512"/>
                  </a:lnTo>
                  <a:lnTo>
                    <a:pt x="2415502" y="3479812"/>
                  </a:lnTo>
                  <a:lnTo>
                    <a:pt x="2454135" y="3454412"/>
                  </a:lnTo>
                  <a:lnTo>
                    <a:pt x="2491752" y="3441712"/>
                  </a:lnTo>
                  <a:lnTo>
                    <a:pt x="2528341" y="3416312"/>
                  </a:lnTo>
                  <a:lnTo>
                    <a:pt x="2563914" y="3390912"/>
                  </a:lnTo>
                  <a:lnTo>
                    <a:pt x="2598496" y="3365512"/>
                  </a:lnTo>
                  <a:lnTo>
                    <a:pt x="2632062" y="3340112"/>
                  </a:lnTo>
                  <a:lnTo>
                    <a:pt x="2664650" y="3314712"/>
                  </a:lnTo>
                  <a:lnTo>
                    <a:pt x="2696248" y="3289312"/>
                  </a:lnTo>
                  <a:lnTo>
                    <a:pt x="2726880" y="3251212"/>
                  </a:lnTo>
                  <a:lnTo>
                    <a:pt x="2756522" y="3225812"/>
                  </a:lnTo>
                  <a:lnTo>
                    <a:pt x="2785211" y="3187712"/>
                  </a:lnTo>
                  <a:lnTo>
                    <a:pt x="2812935" y="3162312"/>
                  </a:lnTo>
                  <a:lnTo>
                    <a:pt x="2839707" y="3124212"/>
                  </a:lnTo>
                  <a:lnTo>
                    <a:pt x="2865539" y="3086112"/>
                  </a:lnTo>
                  <a:lnTo>
                    <a:pt x="2890418" y="3060712"/>
                  </a:lnTo>
                  <a:lnTo>
                    <a:pt x="2914383" y="3022612"/>
                  </a:lnTo>
                  <a:lnTo>
                    <a:pt x="2937408" y="2984512"/>
                  </a:lnTo>
                  <a:lnTo>
                    <a:pt x="2959519" y="2946412"/>
                  </a:lnTo>
                  <a:lnTo>
                    <a:pt x="2980715" y="2895612"/>
                  </a:lnTo>
                  <a:lnTo>
                    <a:pt x="2994241" y="2870212"/>
                  </a:lnTo>
                  <a:lnTo>
                    <a:pt x="3001010" y="2857512"/>
                  </a:lnTo>
                  <a:lnTo>
                    <a:pt x="3020403" y="2819412"/>
                  </a:lnTo>
                  <a:lnTo>
                    <a:pt x="3038894" y="2768612"/>
                  </a:lnTo>
                  <a:lnTo>
                    <a:pt x="3056509" y="2730512"/>
                  </a:lnTo>
                  <a:lnTo>
                    <a:pt x="3073235" y="2679712"/>
                  </a:lnTo>
                  <a:lnTo>
                    <a:pt x="3089097" y="2641612"/>
                  </a:lnTo>
                  <a:lnTo>
                    <a:pt x="3104083" y="2590812"/>
                  </a:lnTo>
                  <a:lnTo>
                    <a:pt x="3118218" y="2540012"/>
                  </a:lnTo>
                  <a:lnTo>
                    <a:pt x="3131489" y="2489212"/>
                  </a:lnTo>
                  <a:lnTo>
                    <a:pt x="2479941" y="2489200"/>
                  </a:lnTo>
                  <a:lnTo>
                    <a:pt x="2429878" y="2501900"/>
                  </a:lnTo>
                  <a:lnTo>
                    <a:pt x="2382253" y="2501900"/>
                  </a:lnTo>
                  <a:lnTo>
                    <a:pt x="2337054" y="2514600"/>
                  </a:lnTo>
                  <a:lnTo>
                    <a:pt x="2294305" y="2540000"/>
                  </a:lnTo>
                  <a:lnTo>
                    <a:pt x="2253996" y="2552700"/>
                  </a:lnTo>
                  <a:lnTo>
                    <a:pt x="2216124" y="2590800"/>
                  </a:lnTo>
                  <a:lnTo>
                    <a:pt x="2180704" y="2616200"/>
                  </a:lnTo>
                  <a:lnTo>
                    <a:pt x="2140458" y="2654300"/>
                  </a:lnTo>
                  <a:lnTo>
                    <a:pt x="2099538" y="2692400"/>
                  </a:lnTo>
                  <a:lnTo>
                    <a:pt x="2057933" y="2717800"/>
                  </a:lnTo>
                  <a:lnTo>
                    <a:pt x="2015680" y="2755900"/>
                  </a:lnTo>
                  <a:lnTo>
                    <a:pt x="1972792" y="2781300"/>
                  </a:lnTo>
                  <a:lnTo>
                    <a:pt x="1929295" y="2794000"/>
                  </a:lnTo>
                  <a:lnTo>
                    <a:pt x="1885188" y="2819400"/>
                  </a:lnTo>
                  <a:lnTo>
                    <a:pt x="1703184" y="2870200"/>
                  </a:lnTo>
                  <a:lnTo>
                    <a:pt x="1512798" y="2870200"/>
                  </a:lnTo>
                  <a:lnTo>
                    <a:pt x="1467358" y="2857512"/>
                  </a:lnTo>
                  <a:lnTo>
                    <a:pt x="1423695" y="2857500"/>
                  </a:lnTo>
                  <a:lnTo>
                    <a:pt x="1381798" y="2844812"/>
                  </a:lnTo>
                  <a:lnTo>
                    <a:pt x="1341666" y="2832112"/>
                  </a:lnTo>
                  <a:lnTo>
                    <a:pt x="1303312" y="2819412"/>
                  </a:lnTo>
                  <a:lnTo>
                    <a:pt x="1266723" y="2794012"/>
                  </a:lnTo>
                  <a:lnTo>
                    <a:pt x="1231900" y="2781312"/>
                  </a:lnTo>
                  <a:lnTo>
                    <a:pt x="1198854" y="2755912"/>
                  </a:lnTo>
                  <a:lnTo>
                    <a:pt x="1167587" y="2730512"/>
                  </a:lnTo>
                  <a:lnTo>
                    <a:pt x="1138085" y="2705112"/>
                  </a:lnTo>
                  <a:lnTo>
                    <a:pt x="1110348" y="2667012"/>
                  </a:lnTo>
                  <a:lnTo>
                    <a:pt x="1084376" y="2641612"/>
                  </a:lnTo>
                  <a:lnTo>
                    <a:pt x="1060183" y="2603512"/>
                  </a:lnTo>
                  <a:lnTo>
                    <a:pt x="1037767" y="2565412"/>
                  </a:lnTo>
                  <a:lnTo>
                    <a:pt x="1017117" y="2527312"/>
                  </a:lnTo>
                  <a:lnTo>
                    <a:pt x="998232" y="2489212"/>
                  </a:lnTo>
                  <a:lnTo>
                    <a:pt x="981125" y="2438412"/>
                  </a:lnTo>
                  <a:lnTo>
                    <a:pt x="965784" y="2387612"/>
                  </a:lnTo>
                  <a:lnTo>
                    <a:pt x="952207" y="2349512"/>
                  </a:lnTo>
                  <a:lnTo>
                    <a:pt x="940409" y="2286012"/>
                  </a:lnTo>
                  <a:lnTo>
                    <a:pt x="930376" y="2235212"/>
                  </a:lnTo>
                  <a:lnTo>
                    <a:pt x="922121" y="2184412"/>
                  </a:lnTo>
                  <a:lnTo>
                    <a:pt x="915631" y="2120912"/>
                  </a:lnTo>
                  <a:lnTo>
                    <a:pt x="910920" y="2057412"/>
                  </a:lnTo>
                  <a:lnTo>
                    <a:pt x="3184690" y="2057412"/>
                  </a:lnTo>
                  <a:lnTo>
                    <a:pt x="3187306" y="1993912"/>
                  </a:lnTo>
                  <a:lnTo>
                    <a:pt x="3189097" y="1943112"/>
                  </a:lnTo>
                  <a:lnTo>
                    <a:pt x="3190075" y="1879612"/>
                  </a:lnTo>
                  <a:lnTo>
                    <a:pt x="3190240" y="181611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" name="object 11"/>
            <p:cNvSpPr/>
            <p:nvPr/>
          </p:nvSpPr>
          <p:spPr>
            <a:xfrm>
              <a:off x="7943705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10" y="456980"/>
                  </a:lnTo>
                  <a:lnTo>
                    <a:pt x="235201" y="452793"/>
                  </a:lnTo>
                  <a:lnTo>
                    <a:pt x="275579" y="439366"/>
                  </a:lnTo>
                  <a:lnTo>
                    <a:pt x="313045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" name="object 12"/>
            <p:cNvSpPr/>
            <p:nvPr/>
          </p:nvSpPr>
          <p:spPr>
            <a:xfrm>
              <a:off x="8405429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6" y="3304"/>
                  </a:lnTo>
                  <a:lnTo>
                    <a:pt x="137931" y="13219"/>
                  </a:lnTo>
                  <a:lnTo>
                    <a:pt x="111514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36" y="114352"/>
                  </a:lnTo>
                  <a:lnTo>
                    <a:pt x="155067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0" y="163750"/>
                  </a:lnTo>
                  <a:lnTo>
                    <a:pt x="258358" y="185805"/>
                  </a:lnTo>
                  <a:lnTo>
                    <a:pt x="258358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6" y="119249"/>
                  </a:lnTo>
                  <a:lnTo>
                    <a:pt x="318368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" name="object 13"/>
            <p:cNvSpPr/>
            <p:nvPr/>
          </p:nvSpPr>
          <p:spPr>
            <a:xfrm>
              <a:off x="8856804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20" y="456980"/>
                  </a:lnTo>
                  <a:lnTo>
                    <a:pt x="235205" y="452793"/>
                  </a:lnTo>
                  <a:lnTo>
                    <a:pt x="275580" y="439366"/>
                  </a:lnTo>
                  <a:lnTo>
                    <a:pt x="313046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object 14"/>
            <p:cNvSpPr/>
            <p:nvPr/>
          </p:nvSpPr>
          <p:spPr>
            <a:xfrm>
              <a:off x="9318522" y="9736691"/>
              <a:ext cx="672465" cy="638175"/>
            </a:xfrm>
            <a:custGeom>
              <a:avLst/>
              <a:gdLst/>
              <a:ahLst/>
              <a:cxnLst/>
              <a:rect l="l" t="t" r="r" b="b"/>
              <a:pathLst>
                <a:path w="672465" h="638175">
                  <a:moveTo>
                    <a:pt x="291858" y="34264"/>
                  </a:moveTo>
                  <a:lnTo>
                    <a:pt x="271653" y="19596"/>
                  </a:lnTo>
                  <a:lnTo>
                    <a:pt x="249783" y="9004"/>
                  </a:lnTo>
                  <a:lnTo>
                    <a:pt x="226250" y="2463"/>
                  </a:lnTo>
                  <a:lnTo>
                    <a:pt x="201041" y="0"/>
                  </a:lnTo>
                  <a:lnTo>
                    <a:pt x="167919" y="3302"/>
                  </a:lnTo>
                  <a:lnTo>
                    <a:pt x="138137" y="13220"/>
                  </a:lnTo>
                  <a:lnTo>
                    <a:pt x="111683" y="29743"/>
                  </a:lnTo>
                  <a:lnTo>
                    <a:pt x="88569" y="52895"/>
                  </a:lnTo>
                  <a:lnTo>
                    <a:pt x="86766" y="52895"/>
                  </a:lnTo>
                  <a:lnTo>
                    <a:pt x="86766" y="5588"/>
                  </a:lnTo>
                  <a:lnTo>
                    <a:pt x="0" y="5588"/>
                  </a:lnTo>
                  <a:lnTo>
                    <a:pt x="0" y="451815"/>
                  </a:lnTo>
                  <a:lnTo>
                    <a:pt x="86766" y="451815"/>
                  </a:lnTo>
                  <a:lnTo>
                    <a:pt x="86766" y="182791"/>
                  </a:lnTo>
                  <a:lnTo>
                    <a:pt x="88798" y="159956"/>
                  </a:lnTo>
                  <a:lnTo>
                    <a:pt x="114287" y="111772"/>
                  </a:lnTo>
                  <a:lnTo>
                    <a:pt x="155308" y="90792"/>
                  </a:lnTo>
                  <a:lnTo>
                    <a:pt x="171373" y="89395"/>
                  </a:lnTo>
                  <a:lnTo>
                    <a:pt x="186042" y="90792"/>
                  </a:lnTo>
                  <a:lnTo>
                    <a:pt x="200456" y="94996"/>
                  </a:lnTo>
                  <a:lnTo>
                    <a:pt x="214604" y="101993"/>
                  </a:lnTo>
                  <a:lnTo>
                    <a:pt x="228485" y="111798"/>
                  </a:lnTo>
                  <a:lnTo>
                    <a:pt x="291858" y="34264"/>
                  </a:lnTo>
                  <a:close/>
                </a:path>
                <a:path w="672465" h="638175">
                  <a:moveTo>
                    <a:pt x="672287" y="5588"/>
                  </a:moveTo>
                  <a:lnTo>
                    <a:pt x="585533" y="5588"/>
                  </a:lnTo>
                  <a:lnTo>
                    <a:pt x="585533" y="52882"/>
                  </a:lnTo>
                  <a:lnTo>
                    <a:pt x="585533" y="229146"/>
                  </a:lnTo>
                  <a:lnTo>
                    <a:pt x="584898" y="272503"/>
                  </a:lnTo>
                  <a:lnTo>
                    <a:pt x="577507" y="318439"/>
                  </a:lnTo>
                  <a:lnTo>
                    <a:pt x="550633" y="350431"/>
                  </a:lnTo>
                  <a:lnTo>
                    <a:pt x="512318" y="366852"/>
                  </a:lnTo>
                  <a:lnTo>
                    <a:pt x="500138" y="367614"/>
                  </a:lnTo>
                  <a:lnTo>
                    <a:pt x="487946" y="366852"/>
                  </a:lnTo>
                  <a:lnTo>
                    <a:pt x="449262" y="350431"/>
                  </a:lnTo>
                  <a:lnTo>
                    <a:pt x="422135" y="318439"/>
                  </a:lnTo>
                  <a:lnTo>
                    <a:pt x="414743" y="272503"/>
                  </a:lnTo>
                  <a:lnTo>
                    <a:pt x="413918" y="228981"/>
                  </a:lnTo>
                  <a:lnTo>
                    <a:pt x="414121" y="205041"/>
                  </a:lnTo>
                  <a:lnTo>
                    <a:pt x="417245" y="156679"/>
                  </a:lnTo>
                  <a:lnTo>
                    <a:pt x="435940" y="117881"/>
                  </a:lnTo>
                  <a:lnTo>
                    <a:pt x="476808" y="92519"/>
                  </a:lnTo>
                  <a:lnTo>
                    <a:pt x="500138" y="89382"/>
                  </a:lnTo>
                  <a:lnTo>
                    <a:pt x="512318" y="90385"/>
                  </a:lnTo>
                  <a:lnTo>
                    <a:pt x="550633" y="106019"/>
                  </a:lnTo>
                  <a:lnTo>
                    <a:pt x="577507" y="138341"/>
                  </a:lnTo>
                  <a:lnTo>
                    <a:pt x="584898" y="184924"/>
                  </a:lnTo>
                  <a:lnTo>
                    <a:pt x="585533" y="229146"/>
                  </a:lnTo>
                  <a:lnTo>
                    <a:pt x="585533" y="52882"/>
                  </a:lnTo>
                  <a:lnTo>
                    <a:pt x="560920" y="29743"/>
                  </a:lnTo>
                  <a:lnTo>
                    <a:pt x="534136" y="13220"/>
                  </a:lnTo>
                  <a:lnTo>
                    <a:pt x="505167" y="3302"/>
                  </a:lnTo>
                  <a:lnTo>
                    <a:pt x="474014" y="0"/>
                  </a:lnTo>
                  <a:lnTo>
                    <a:pt x="453898" y="1371"/>
                  </a:lnTo>
                  <a:lnTo>
                    <a:pt x="404126" y="16687"/>
                  </a:lnTo>
                  <a:lnTo>
                    <a:pt x="368160" y="44107"/>
                  </a:lnTo>
                  <a:lnTo>
                    <a:pt x="344944" y="78295"/>
                  </a:lnTo>
                  <a:lnTo>
                    <a:pt x="331609" y="126771"/>
                  </a:lnTo>
                  <a:lnTo>
                    <a:pt x="327660" y="187655"/>
                  </a:lnTo>
                  <a:lnTo>
                    <a:pt x="327177" y="229146"/>
                  </a:lnTo>
                  <a:lnTo>
                    <a:pt x="327660" y="269519"/>
                  </a:lnTo>
                  <a:lnTo>
                    <a:pt x="331609" y="329323"/>
                  </a:lnTo>
                  <a:lnTo>
                    <a:pt x="344944" y="377939"/>
                  </a:lnTo>
                  <a:lnTo>
                    <a:pt x="368160" y="411861"/>
                  </a:lnTo>
                  <a:lnTo>
                    <a:pt x="404126" y="438492"/>
                  </a:lnTo>
                  <a:lnTo>
                    <a:pt x="453898" y="455498"/>
                  </a:lnTo>
                  <a:lnTo>
                    <a:pt x="474014" y="456984"/>
                  </a:lnTo>
                  <a:lnTo>
                    <a:pt x="506730" y="453110"/>
                  </a:lnTo>
                  <a:lnTo>
                    <a:pt x="536219" y="443191"/>
                  </a:lnTo>
                  <a:lnTo>
                    <a:pt x="562483" y="427240"/>
                  </a:lnTo>
                  <a:lnTo>
                    <a:pt x="585533" y="405244"/>
                  </a:lnTo>
                  <a:lnTo>
                    <a:pt x="585444" y="451929"/>
                  </a:lnTo>
                  <a:lnTo>
                    <a:pt x="578231" y="491807"/>
                  </a:lnTo>
                  <a:lnTo>
                    <a:pt x="543445" y="533831"/>
                  </a:lnTo>
                  <a:lnTo>
                    <a:pt x="486498" y="548170"/>
                  </a:lnTo>
                  <a:lnTo>
                    <a:pt x="474738" y="547001"/>
                  </a:lnTo>
                  <a:lnTo>
                    <a:pt x="430225" y="528853"/>
                  </a:lnTo>
                  <a:lnTo>
                    <a:pt x="402450" y="507555"/>
                  </a:lnTo>
                  <a:lnTo>
                    <a:pt x="335038" y="562889"/>
                  </a:lnTo>
                  <a:lnTo>
                    <a:pt x="367626" y="594906"/>
                  </a:lnTo>
                  <a:lnTo>
                    <a:pt x="403440" y="618032"/>
                  </a:lnTo>
                  <a:lnTo>
                    <a:pt x="442480" y="632244"/>
                  </a:lnTo>
                  <a:lnTo>
                    <a:pt x="484733" y="637552"/>
                  </a:lnTo>
                  <a:lnTo>
                    <a:pt x="521639" y="634517"/>
                  </a:lnTo>
                  <a:lnTo>
                    <a:pt x="587349" y="610222"/>
                  </a:lnTo>
                  <a:lnTo>
                    <a:pt x="640080" y="561987"/>
                  </a:lnTo>
                  <a:lnTo>
                    <a:pt x="647192" y="548170"/>
                  </a:lnTo>
                  <a:lnTo>
                    <a:pt x="657415" y="528345"/>
                  </a:lnTo>
                  <a:lnTo>
                    <a:pt x="668147" y="488048"/>
                  </a:lnTo>
                  <a:lnTo>
                    <a:pt x="672287" y="441071"/>
                  </a:lnTo>
                  <a:lnTo>
                    <a:pt x="672287" y="405244"/>
                  </a:lnTo>
                  <a:lnTo>
                    <a:pt x="672287" y="367614"/>
                  </a:lnTo>
                  <a:lnTo>
                    <a:pt x="672287" y="89382"/>
                  </a:lnTo>
                  <a:lnTo>
                    <a:pt x="672287" y="52882"/>
                  </a:lnTo>
                  <a:lnTo>
                    <a:pt x="672287" y="558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object 15"/>
            <p:cNvSpPr/>
            <p:nvPr/>
          </p:nvSpPr>
          <p:spPr>
            <a:xfrm>
              <a:off x="10097921" y="9556567"/>
              <a:ext cx="545465" cy="637540"/>
            </a:xfrm>
            <a:custGeom>
              <a:avLst/>
              <a:gdLst/>
              <a:ahLst/>
              <a:cxnLst/>
              <a:rect l="l" t="t" r="r" b="b"/>
              <a:pathLst>
                <a:path w="545465" h="637540">
                  <a:moveTo>
                    <a:pt x="109562" y="185724"/>
                  </a:moveTo>
                  <a:lnTo>
                    <a:pt x="22796" y="185724"/>
                  </a:lnTo>
                  <a:lnTo>
                    <a:pt x="22796" y="631952"/>
                  </a:lnTo>
                  <a:lnTo>
                    <a:pt x="109562" y="631952"/>
                  </a:lnTo>
                  <a:lnTo>
                    <a:pt x="109562" y="185724"/>
                  </a:lnTo>
                  <a:close/>
                </a:path>
                <a:path w="545465" h="637540">
                  <a:moveTo>
                    <a:pt x="192519" y="0"/>
                  </a:moveTo>
                  <a:lnTo>
                    <a:pt x="78168" y="0"/>
                  </a:lnTo>
                  <a:lnTo>
                    <a:pt x="0" y="128066"/>
                  </a:lnTo>
                  <a:lnTo>
                    <a:pt x="71513" y="128066"/>
                  </a:lnTo>
                  <a:lnTo>
                    <a:pt x="192519" y="0"/>
                  </a:lnTo>
                  <a:close/>
                </a:path>
                <a:path w="545465" h="637540">
                  <a:moveTo>
                    <a:pt x="545033" y="327152"/>
                  </a:moveTo>
                  <a:lnTo>
                    <a:pt x="541629" y="289331"/>
                  </a:lnTo>
                  <a:lnTo>
                    <a:pt x="534250" y="264350"/>
                  </a:lnTo>
                  <a:lnTo>
                    <a:pt x="532244" y="257517"/>
                  </a:lnTo>
                  <a:lnTo>
                    <a:pt x="495528" y="211950"/>
                  </a:lnTo>
                  <a:lnTo>
                    <a:pt x="438632" y="187655"/>
                  </a:lnTo>
                  <a:lnTo>
                    <a:pt x="365315" y="180124"/>
                  </a:lnTo>
                  <a:lnTo>
                    <a:pt x="319989" y="183553"/>
                  </a:lnTo>
                  <a:lnTo>
                    <a:pt x="280543" y="195516"/>
                  </a:lnTo>
                  <a:lnTo>
                    <a:pt x="246964" y="216039"/>
                  </a:lnTo>
                  <a:lnTo>
                    <a:pt x="219278" y="245122"/>
                  </a:lnTo>
                  <a:lnTo>
                    <a:pt x="287553" y="298919"/>
                  </a:lnTo>
                  <a:lnTo>
                    <a:pt x="293700" y="289890"/>
                  </a:lnTo>
                  <a:lnTo>
                    <a:pt x="300888" y="282282"/>
                  </a:lnTo>
                  <a:lnTo>
                    <a:pt x="340550" y="266077"/>
                  </a:lnTo>
                  <a:lnTo>
                    <a:pt x="369595" y="264350"/>
                  </a:lnTo>
                  <a:lnTo>
                    <a:pt x="408711" y="267296"/>
                  </a:lnTo>
                  <a:lnTo>
                    <a:pt x="436537" y="277863"/>
                  </a:lnTo>
                  <a:lnTo>
                    <a:pt x="453047" y="296024"/>
                  </a:lnTo>
                  <a:lnTo>
                    <a:pt x="458266" y="321805"/>
                  </a:lnTo>
                  <a:lnTo>
                    <a:pt x="458266" y="368896"/>
                  </a:lnTo>
                  <a:lnTo>
                    <a:pt x="458266" y="442760"/>
                  </a:lnTo>
                  <a:lnTo>
                    <a:pt x="458266" y="475018"/>
                  </a:lnTo>
                  <a:lnTo>
                    <a:pt x="456996" y="497928"/>
                  </a:lnTo>
                  <a:lnTo>
                    <a:pt x="437832" y="539559"/>
                  </a:lnTo>
                  <a:lnTo>
                    <a:pt x="385991" y="552386"/>
                  </a:lnTo>
                  <a:lnTo>
                    <a:pt x="360680" y="552894"/>
                  </a:lnTo>
                  <a:lnTo>
                    <a:pt x="340525" y="551789"/>
                  </a:lnTo>
                  <a:lnTo>
                    <a:pt x="298526" y="535254"/>
                  </a:lnTo>
                  <a:lnTo>
                    <a:pt x="278930" y="496531"/>
                  </a:lnTo>
                  <a:lnTo>
                    <a:pt x="283298" y="473646"/>
                  </a:lnTo>
                  <a:lnTo>
                    <a:pt x="297256" y="457060"/>
                  </a:lnTo>
                  <a:lnTo>
                    <a:pt x="320827" y="446760"/>
                  </a:lnTo>
                  <a:lnTo>
                    <a:pt x="354012" y="442760"/>
                  </a:lnTo>
                  <a:lnTo>
                    <a:pt x="458266" y="442760"/>
                  </a:lnTo>
                  <a:lnTo>
                    <a:pt x="458266" y="368896"/>
                  </a:lnTo>
                  <a:lnTo>
                    <a:pt x="337997" y="368896"/>
                  </a:lnTo>
                  <a:lnTo>
                    <a:pt x="305536" y="371640"/>
                  </a:lnTo>
                  <a:lnTo>
                    <a:pt x="253085" y="390982"/>
                  </a:lnTo>
                  <a:lnTo>
                    <a:pt x="217462" y="427278"/>
                  </a:lnTo>
                  <a:lnTo>
                    <a:pt x="199567" y="473913"/>
                  </a:lnTo>
                  <a:lnTo>
                    <a:pt x="197332" y="500862"/>
                  </a:lnTo>
                  <a:lnTo>
                    <a:pt x="199910" y="528980"/>
                  </a:lnTo>
                  <a:lnTo>
                    <a:pt x="220510" y="577342"/>
                  </a:lnTo>
                  <a:lnTo>
                    <a:pt x="260172" y="614540"/>
                  </a:lnTo>
                  <a:lnTo>
                    <a:pt x="315950" y="634314"/>
                  </a:lnTo>
                  <a:lnTo>
                    <a:pt x="350075" y="637120"/>
                  </a:lnTo>
                  <a:lnTo>
                    <a:pt x="370928" y="636409"/>
                  </a:lnTo>
                  <a:lnTo>
                    <a:pt x="419163" y="625932"/>
                  </a:lnTo>
                  <a:lnTo>
                    <a:pt x="449745" y="603059"/>
                  </a:lnTo>
                  <a:lnTo>
                    <a:pt x="456628" y="592416"/>
                  </a:lnTo>
                  <a:lnTo>
                    <a:pt x="458266" y="592416"/>
                  </a:lnTo>
                  <a:lnTo>
                    <a:pt x="458266" y="631939"/>
                  </a:lnTo>
                  <a:lnTo>
                    <a:pt x="545033" y="631939"/>
                  </a:lnTo>
                  <a:lnTo>
                    <a:pt x="545033" y="592416"/>
                  </a:lnTo>
                  <a:lnTo>
                    <a:pt x="545033" y="552894"/>
                  </a:lnTo>
                  <a:lnTo>
                    <a:pt x="545033" y="442760"/>
                  </a:lnTo>
                  <a:lnTo>
                    <a:pt x="545033" y="3271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object 16"/>
            <p:cNvSpPr/>
            <p:nvPr/>
          </p:nvSpPr>
          <p:spPr>
            <a:xfrm>
              <a:off x="10965026" y="9736689"/>
              <a:ext cx="345440" cy="632460"/>
            </a:xfrm>
            <a:custGeom>
              <a:avLst/>
              <a:gdLst/>
              <a:ahLst/>
              <a:cxnLst/>
              <a:rect l="l" t="t" r="r" b="b"/>
              <a:pathLst>
                <a:path w="345440" h="632459">
                  <a:moveTo>
                    <a:pt x="345128" y="404375"/>
                  </a:moveTo>
                  <a:lnTo>
                    <a:pt x="258367" y="404375"/>
                  </a:lnTo>
                  <a:lnTo>
                    <a:pt x="258367" y="632378"/>
                  </a:lnTo>
                  <a:lnTo>
                    <a:pt x="345128" y="632378"/>
                  </a:lnTo>
                  <a:lnTo>
                    <a:pt x="345128" y="404375"/>
                  </a:lnTo>
                  <a:close/>
                </a:path>
                <a:path w="345440" h="632459">
                  <a:moveTo>
                    <a:pt x="146862" y="0"/>
                  </a:moveTo>
                  <a:lnTo>
                    <a:pt x="78112" y="15609"/>
                  </a:lnTo>
                  <a:lnTo>
                    <a:pt x="30792" y="58155"/>
                  </a:lnTo>
                  <a:lnTo>
                    <a:pt x="10733" y="97277"/>
                  </a:lnTo>
                  <a:lnTo>
                    <a:pt x="1768" y="159478"/>
                  </a:lnTo>
                  <a:lnTo>
                    <a:pt x="0" y="229134"/>
                  </a:lnTo>
                  <a:lnTo>
                    <a:pt x="428" y="264728"/>
                  </a:lnTo>
                  <a:lnTo>
                    <a:pt x="3978" y="322540"/>
                  </a:lnTo>
                  <a:lnTo>
                    <a:pt x="15909" y="373845"/>
                  </a:lnTo>
                  <a:lnTo>
                    <a:pt x="41162" y="411157"/>
                  </a:lnTo>
                  <a:lnTo>
                    <a:pt x="79461" y="440206"/>
                  </a:lnTo>
                  <a:lnTo>
                    <a:pt x="127826" y="455604"/>
                  </a:lnTo>
                  <a:lnTo>
                    <a:pt x="146862" y="456980"/>
                  </a:lnTo>
                  <a:lnTo>
                    <a:pt x="163011" y="456046"/>
                  </a:lnTo>
                  <a:lnTo>
                    <a:pt x="208033" y="442017"/>
                  </a:lnTo>
                  <a:lnTo>
                    <a:pt x="246174" y="415709"/>
                  </a:lnTo>
                  <a:lnTo>
                    <a:pt x="258367" y="404375"/>
                  </a:lnTo>
                  <a:lnTo>
                    <a:pt x="345128" y="404375"/>
                  </a:lnTo>
                  <a:lnTo>
                    <a:pt x="345128" y="367601"/>
                  </a:lnTo>
                  <a:lnTo>
                    <a:pt x="172977" y="367601"/>
                  </a:lnTo>
                  <a:lnTo>
                    <a:pt x="158474" y="366847"/>
                  </a:lnTo>
                  <a:lnTo>
                    <a:pt x="117553" y="348839"/>
                  </a:lnTo>
                  <a:lnTo>
                    <a:pt x="96042" y="313201"/>
                  </a:lnTo>
                  <a:lnTo>
                    <a:pt x="88168" y="266585"/>
                  </a:lnTo>
                  <a:lnTo>
                    <a:pt x="86761" y="228966"/>
                  </a:lnTo>
                  <a:lnTo>
                    <a:pt x="86916" y="215847"/>
                  </a:lnTo>
                  <a:lnTo>
                    <a:pt x="89262" y="176947"/>
                  </a:lnTo>
                  <a:lnTo>
                    <a:pt x="99659" y="132079"/>
                  </a:lnTo>
                  <a:lnTo>
                    <a:pt x="125910" y="100164"/>
                  </a:lnTo>
                  <a:lnTo>
                    <a:pt x="172977" y="89389"/>
                  </a:lnTo>
                  <a:lnTo>
                    <a:pt x="345128" y="89389"/>
                  </a:lnTo>
                  <a:lnTo>
                    <a:pt x="345128" y="52008"/>
                  </a:lnTo>
                  <a:lnTo>
                    <a:pt x="258367" y="52008"/>
                  </a:lnTo>
                  <a:lnTo>
                    <a:pt x="235325" y="30067"/>
                  </a:lnTo>
                  <a:lnTo>
                    <a:pt x="209062" y="14083"/>
                  </a:lnTo>
                  <a:lnTo>
                    <a:pt x="179575" y="4059"/>
                  </a:lnTo>
                  <a:lnTo>
                    <a:pt x="146862" y="0"/>
                  </a:lnTo>
                  <a:close/>
                </a:path>
                <a:path w="345440" h="632459">
                  <a:moveTo>
                    <a:pt x="345128" y="89389"/>
                  </a:moveTo>
                  <a:lnTo>
                    <a:pt x="172977" y="89389"/>
                  </a:lnTo>
                  <a:lnTo>
                    <a:pt x="187578" y="90169"/>
                  </a:lnTo>
                  <a:lnTo>
                    <a:pt x="200566" y="92510"/>
                  </a:lnTo>
                  <a:lnTo>
                    <a:pt x="236815" y="116343"/>
                  </a:lnTo>
                  <a:lnTo>
                    <a:pt x="253473" y="155812"/>
                  </a:lnTo>
                  <a:lnTo>
                    <a:pt x="258160" y="203798"/>
                  </a:lnTo>
                  <a:lnTo>
                    <a:pt x="258308" y="215847"/>
                  </a:lnTo>
                  <a:lnTo>
                    <a:pt x="258305" y="241777"/>
                  </a:lnTo>
                  <a:lnTo>
                    <a:pt x="255894" y="288801"/>
                  </a:lnTo>
                  <a:lnTo>
                    <a:pt x="242255" y="331528"/>
                  </a:lnTo>
                  <a:lnTo>
                    <a:pt x="211942" y="360325"/>
                  </a:lnTo>
                  <a:lnTo>
                    <a:pt x="172977" y="367601"/>
                  </a:lnTo>
                  <a:lnTo>
                    <a:pt x="345128" y="367601"/>
                  </a:lnTo>
                  <a:lnTo>
                    <a:pt x="345128" y="89389"/>
                  </a:lnTo>
                  <a:close/>
                </a:path>
                <a:path w="345440" h="632459">
                  <a:moveTo>
                    <a:pt x="345128" y="5591"/>
                  </a:moveTo>
                  <a:lnTo>
                    <a:pt x="258367" y="5591"/>
                  </a:lnTo>
                  <a:lnTo>
                    <a:pt x="258367" y="52008"/>
                  </a:lnTo>
                  <a:lnTo>
                    <a:pt x="345128" y="52008"/>
                  </a:lnTo>
                  <a:lnTo>
                    <a:pt x="345128" y="559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object 17"/>
            <p:cNvSpPr/>
            <p:nvPr/>
          </p:nvSpPr>
          <p:spPr>
            <a:xfrm>
              <a:off x="11437476" y="9742278"/>
              <a:ext cx="345440" cy="451484"/>
            </a:xfrm>
            <a:custGeom>
              <a:avLst/>
              <a:gdLst/>
              <a:ahLst/>
              <a:cxnLst/>
              <a:rect l="l" t="t" r="r" b="b"/>
              <a:pathLst>
                <a:path w="345440" h="451484">
                  <a:moveTo>
                    <a:pt x="345130" y="0"/>
                  </a:moveTo>
                  <a:lnTo>
                    <a:pt x="258369" y="0"/>
                  </a:lnTo>
                  <a:lnTo>
                    <a:pt x="258369" y="266023"/>
                  </a:lnTo>
                  <a:lnTo>
                    <a:pt x="256859" y="287381"/>
                  </a:lnTo>
                  <a:lnTo>
                    <a:pt x="234212" y="336607"/>
                  </a:lnTo>
                  <a:lnTo>
                    <a:pt x="190864" y="360423"/>
                  </a:lnTo>
                  <a:lnTo>
                    <a:pt x="172989" y="362009"/>
                  </a:lnTo>
                  <a:lnTo>
                    <a:pt x="155078" y="360423"/>
                  </a:lnTo>
                  <a:lnTo>
                    <a:pt x="111347" y="336607"/>
                  </a:lnTo>
                  <a:lnTo>
                    <a:pt x="88295" y="287381"/>
                  </a:lnTo>
                  <a:lnTo>
                    <a:pt x="86761" y="266023"/>
                  </a:lnTo>
                  <a:lnTo>
                    <a:pt x="86761" y="0"/>
                  </a:lnTo>
                  <a:lnTo>
                    <a:pt x="0" y="0"/>
                  </a:lnTo>
                  <a:lnTo>
                    <a:pt x="0" y="296922"/>
                  </a:lnTo>
                  <a:lnTo>
                    <a:pt x="3302" y="332375"/>
                  </a:lnTo>
                  <a:lnTo>
                    <a:pt x="27227" y="389448"/>
                  </a:lnTo>
                  <a:lnTo>
                    <a:pt x="70131" y="428386"/>
                  </a:lnTo>
                  <a:lnTo>
                    <a:pt x="118601" y="448546"/>
                  </a:lnTo>
                  <a:lnTo>
                    <a:pt x="144791" y="451389"/>
                  </a:lnTo>
                  <a:lnTo>
                    <a:pt x="177687" y="448085"/>
                  </a:lnTo>
                  <a:lnTo>
                    <a:pt x="207301" y="438172"/>
                  </a:lnTo>
                  <a:lnTo>
                    <a:pt x="233638" y="421651"/>
                  </a:lnTo>
                  <a:lnTo>
                    <a:pt x="256704" y="398521"/>
                  </a:lnTo>
                  <a:lnTo>
                    <a:pt x="258369" y="398521"/>
                  </a:lnTo>
                  <a:lnTo>
                    <a:pt x="258369" y="446227"/>
                  </a:lnTo>
                  <a:lnTo>
                    <a:pt x="345130" y="446227"/>
                  </a:lnTo>
                  <a:lnTo>
                    <a:pt x="3451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object 18"/>
            <p:cNvSpPr/>
            <p:nvPr/>
          </p:nvSpPr>
          <p:spPr>
            <a:xfrm>
              <a:off x="11888882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51" y="0"/>
                  </a:moveTo>
                  <a:lnTo>
                    <a:pt x="131481" y="6533"/>
                  </a:lnTo>
                  <a:lnTo>
                    <a:pt x="85219" y="26866"/>
                  </a:lnTo>
                  <a:lnTo>
                    <a:pt x="45726" y="63517"/>
                  </a:lnTo>
                  <a:lnTo>
                    <a:pt x="24921" y="98773"/>
                  </a:lnTo>
                  <a:lnTo>
                    <a:pt x="9130" y="143267"/>
                  </a:lnTo>
                  <a:lnTo>
                    <a:pt x="1013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4" y="362890"/>
                  </a:lnTo>
                  <a:lnTo>
                    <a:pt x="50188" y="397716"/>
                  </a:lnTo>
                  <a:lnTo>
                    <a:pt x="85673" y="427299"/>
                  </a:lnTo>
                  <a:lnTo>
                    <a:pt x="93662" y="431620"/>
                  </a:lnTo>
                  <a:lnTo>
                    <a:pt x="101414" y="436106"/>
                  </a:lnTo>
                  <a:lnTo>
                    <a:pt x="141628" y="451180"/>
                  </a:lnTo>
                  <a:lnTo>
                    <a:pt x="191910" y="456980"/>
                  </a:lnTo>
                  <a:lnTo>
                    <a:pt x="235193" y="452793"/>
                  </a:lnTo>
                  <a:lnTo>
                    <a:pt x="275566" y="439366"/>
                  </a:lnTo>
                  <a:lnTo>
                    <a:pt x="313031" y="416700"/>
                  </a:lnTo>
                  <a:lnTo>
                    <a:pt x="347591" y="384794"/>
                  </a:lnTo>
                  <a:lnTo>
                    <a:pt x="333946" y="372763"/>
                  </a:lnTo>
                  <a:lnTo>
                    <a:pt x="190088" y="372763"/>
                  </a:lnTo>
                  <a:lnTo>
                    <a:pt x="168472" y="370988"/>
                  </a:lnTo>
                  <a:lnTo>
                    <a:pt x="131809" y="356790"/>
                  </a:lnTo>
                  <a:lnTo>
                    <a:pt x="103634" y="328775"/>
                  </a:lnTo>
                  <a:lnTo>
                    <a:pt x="88627" y="287910"/>
                  </a:lnTo>
                  <a:lnTo>
                    <a:pt x="86751" y="262630"/>
                  </a:lnTo>
                  <a:lnTo>
                    <a:pt x="356303" y="262630"/>
                  </a:lnTo>
                  <a:lnTo>
                    <a:pt x="356303" y="188769"/>
                  </a:lnTo>
                  <a:lnTo>
                    <a:pt x="86751" y="188769"/>
                  </a:lnTo>
                  <a:lnTo>
                    <a:pt x="89383" y="164221"/>
                  </a:lnTo>
                  <a:lnTo>
                    <a:pt x="102949" y="124696"/>
                  </a:lnTo>
                  <a:lnTo>
                    <a:pt x="142466" y="90598"/>
                  </a:lnTo>
                  <a:lnTo>
                    <a:pt x="178151" y="84227"/>
                  </a:lnTo>
                  <a:lnTo>
                    <a:pt x="329509" y="84227"/>
                  </a:lnTo>
                  <a:lnTo>
                    <a:pt x="326251" y="77827"/>
                  </a:lnTo>
                  <a:lnTo>
                    <a:pt x="303435" y="50312"/>
                  </a:lnTo>
                  <a:lnTo>
                    <a:pt x="276407" y="28621"/>
                  </a:lnTo>
                  <a:lnTo>
                    <a:pt x="246514" y="13007"/>
                  </a:lnTo>
                  <a:lnTo>
                    <a:pt x="213760" y="3467"/>
                  </a:lnTo>
                  <a:lnTo>
                    <a:pt x="178151" y="0"/>
                  </a:lnTo>
                  <a:close/>
                </a:path>
                <a:path w="356869" h="457200">
                  <a:moveTo>
                    <a:pt x="284661" y="329309"/>
                  </a:moveTo>
                  <a:lnTo>
                    <a:pt x="263130" y="348317"/>
                  </a:lnTo>
                  <a:lnTo>
                    <a:pt x="240190" y="361897"/>
                  </a:lnTo>
                  <a:lnTo>
                    <a:pt x="215842" y="370046"/>
                  </a:lnTo>
                  <a:lnTo>
                    <a:pt x="190088" y="372763"/>
                  </a:lnTo>
                  <a:lnTo>
                    <a:pt x="333946" y="372763"/>
                  </a:lnTo>
                  <a:lnTo>
                    <a:pt x="284661" y="329309"/>
                  </a:lnTo>
                  <a:close/>
                </a:path>
                <a:path w="356869" h="457200">
                  <a:moveTo>
                    <a:pt x="329509" y="84227"/>
                  </a:moveTo>
                  <a:lnTo>
                    <a:pt x="178151" y="84227"/>
                  </a:lnTo>
                  <a:lnTo>
                    <a:pt x="196878" y="85820"/>
                  </a:lnTo>
                  <a:lnTo>
                    <a:pt x="213828" y="90598"/>
                  </a:lnTo>
                  <a:lnTo>
                    <a:pt x="253659" y="124696"/>
                  </a:lnTo>
                  <a:lnTo>
                    <a:pt x="267221" y="164221"/>
                  </a:lnTo>
                  <a:lnTo>
                    <a:pt x="269541" y="188769"/>
                  </a:lnTo>
                  <a:lnTo>
                    <a:pt x="356303" y="188769"/>
                  </a:lnTo>
                  <a:lnTo>
                    <a:pt x="352682" y="147059"/>
                  </a:lnTo>
                  <a:lnTo>
                    <a:pt x="342666" y="110077"/>
                  </a:lnTo>
                  <a:lnTo>
                    <a:pt x="32950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1" name="object 19"/>
            <p:cNvSpPr/>
            <p:nvPr/>
          </p:nvSpPr>
          <p:spPr>
            <a:xfrm>
              <a:off x="12561675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2" name="object 20"/>
            <p:cNvSpPr/>
            <p:nvPr/>
          </p:nvSpPr>
          <p:spPr>
            <a:xfrm>
              <a:off x="13013049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35" y="0"/>
                  </a:moveTo>
                  <a:lnTo>
                    <a:pt x="133072" y="4842"/>
                  </a:lnTo>
                  <a:lnTo>
                    <a:pt x="97023" y="17538"/>
                  </a:lnTo>
                  <a:lnTo>
                    <a:pt x="56908" y="46485"/>
                  </a:lnTo>
                  <a:lnTo>
                    <a:pt x="26035" y="85629"/>
                  </a:lnTo>
                  <a:lnTo>
                    <a:pt x="6330" y="140755"/>
                  </a:lnTo>
                  <a:lnTo>
                    <a:pt x="701" y="195075"/>
                  </a:lnTo>
                  <a:lnTo>
                    <a:pt x="0" y="228286"/>
                  </a:lnTo>
                  <a:lnTo>
                    <a:pt x="702" y="261442"/>
                  </a:lnTo>
                  <a:lnTo>
                    <a:pt x="6325" y="315178"/>
                  </a:lnTo>
                  <a:lnTo>
                    <a:pt x="17848" y="353627"/>
                  </a:lnTo>
                  <a:lnTo>
                    <a:pt x="47045" y="399809"/>
                  </a:lnTo>
                  <a:lnTo>
                    <a:pt x="81848" y="428992"/>
                  </a:lnTo>
                  <a:lnTo>
                    <a:pt x="133100" y="451717"/>
                  </a:lnTo>
                  <a:lnTo>
                    <a:pt x="178162" y="456991"/>
                  </a:lnTo>
                  <a:lnTo>
                    <a:pt x="202535" y="455453"/>
                  </a:lnTo>
                  <a:lnTo>
                    <a:pt x="243956" y="445781"/>
                  </a:lnTo>
                  <a:lnTo>
                    <a:pt x="283076" y="424340"/>
                  </a:lnTo>
                  <a:lnTo>
                    <a:pt x="288870" y="419149"/>
                  </a:lnTo>
                  <a:lnTo>
                    <a:pt x="294680" y="414401"/>
                  </a:lnTo>
                  <a:lnTo>
                    <a:pt x="321246" y="385652"/>
                  </a:lnTo>
                  <a:lnTo>
                    <a:pt x="332648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10" y="352969"/>
                  </a:lnTo>
                  <a:lnTo>
                    <a:pt x="98347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59" y="122163"/>
                  </a:lnTo>
                  <a:lnTo>
                    <a:pt x="146855" y="94483"/>
                  </a:lnTo>
                  <a:lnTo>
                    <a:pt x="178162" y="89389"/>
                  </a:lnTo>
                  <a:lnTo>
                    <a:pt x="333168" y="89389"/>
                  </a:lnTo>
                  <a:lnTo>
                    <a:pt x="331406" y="85883"/>
                  </a:lnTo>
                  <a:lnTo>
                    <a:pt x="321343" y="71024"/>
                  </a:lnTo>
                  <a:lnTo>
                    <a:pt x="309414" y="57610"/>
                  </a:lnTo>
                  <a:lnTo>
                    <a:pt x="299988" y="46731"/>
                  </a:lnTo>
                  <a:lnTo>
                    <a:pt x="261091" y="17632"/>
                  </a:lnTo>
                  <a:lnTo>
                    <a:pt x="224552" y="4842"/>
                  </a:lnTo>
                  <a:lnTo>
                    <a:pt x="202514" y="1424"/>
                  </a:lnTo>
                  <a:lnTo>
                    <a:pt x="178235" y="0"/>
                  </a:lnTo>
                  <a:close/>
                </a:path>
                <a:path w="356869" h="457200">
                  <a:moveTo>
                    <a:pt x="333168" y="89389"/>
                  </a:moveTo>
                  <a:lnTo>
                    <a:pt x="178162" y="89389"/>
                  </a:lnTo>
                  <a:lnTo>
                    <a:pt x="189686" y="89955"/>
                  </a:lnTo>
                  <a:lnTo>
                    <a:pt x="200483" y="91652"/>
                  </a:lnTo>
                  <a:lnTo>
                    <a:pt x="236380" y="108687"/>
                  </a:lnTo>
                  <a:lnTo>
                    <a:pt x="259012" y="139425"/>
                  </a:lnTo>
                  <a:lnTo>
                    <a:pt x="268508" y="187736"/>
                  </a:lnTo>
                  <a:lnTo>
                    <a:pt x="269552" y="229144"/>
                  </a:lnTo>
                  <a:lnTo>
                    <a:pt x="269291" y="250497"/>
                  </a:lnTo>
                  <a:lnTo>
                    <a:pt x="265384" y="296441"/>
                  </a:lnTo>
                  <a:lnTo>
                    <a:pt x="248275" y="335267"/>
                  </a:lnTo>
                  <a:lnTo>
                    <a:pt x="210553" y="362271"/>
                  </a:lnTo>
                  <a:lnTo>
                    <a:pt x="178162" y="367611"/>
                  </a:lnTo>
                  <a:lnTo>
                    <a:pt x="332648" y="367611"/>
                  </a:lnTo>
                  <a:lnTo>
                    <a:pt x="350456" y="315178"/>
                  </a:lnTo>
                  <a:lnTo>
                    <a:pt x="355663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7" y="165841"/>
                  </a:lnTo>
                  <a:lnTo>
                    <a:pt x="350478" y="140904"/>
                  </a:lnTo>
                  <a:lnTo>
                    <a:pt x="345937" y="119943"/>
                  </a:lnTo>
                  <a:lnTo>
                    <a:pt x="339603" y="102189"/>
                  </a:lnTo>
                  <a:lnTo>
                    <a:pt x="333168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3" name="object 21"/>
            <p:cNvSpPr/>
            <p:nvPr/>
          </p:nvSpPr>
          <p:spPr>
            <a:xfrm>
              <a:off x="13426792" y="9736683"/>
              <a:ext cx="369570" cy="457200"/>
            </a:xfrm>
            <a:custGeom>
              <a:avLst/>
              <a:gdLst/>
              <a:ahLst/>
              <a:cxnLst/>
              <a:rect l="l" t="t" r="r" b="b"/>
              <a:pathLst>
                <a:path w="369569" h="457200">
                  <a:moveTo>
                    <a:pt x="189491" y="0"/>
                  </a:moveTo>
                  <a:lnTo>
                    <a:pt x="126346" y="8604"/>
                  </a:lnTo>
                  <a:lnTo>
                    <a:pt x="75296" y="34407"/>
                  </a:lnTo>
                  <a:lnTo>
                    <a:pt x="40391" y="77399"/>
                  </a:lnTo>
                  <a:lnTo>
                    <a:pt x="28198" y="137597"/>
                  </a:lnTo>
                  <a:lnTo>
                    <a:pt x="30754" y="164599"/>
                  </a:lnTo>
                  <a:lnTo>
                    <a:pt x="48702" y="209095"/>
                  </a:lnTo>
                  <a:lnTo>
                    <a:pt x="82472" y="241204"/>
                  </a:lnTo>
                  <a:lnTo>
                    <a:pt x="126898" y="260119"/>
                  </a:lnTo>
                  <a:lnTo>
                    <a:pt x="241217" y="272296"/>
                  </a:lnTo>
                  <a:lnTo>
                    <a:pt x="251517" y="274419"/>
                  </a:lnTo>
                  <a:lnTo>
                    <a:pt x="281827" y="304462"/>
                  </a:lnTo>
                  <a:lnTo>
                    <a:pt x="282713" y="315582"/>
                  </a:lnTo>
                  <a:lnTo>
                    <a:pt x="281224" y="328374"/>
                  </a:lnTo>
                  <a:lnTo>
                    <a:pt x="246148" y="364305"/>
                  </a:lnTo>
                  <a:lnTo>
                    <a:pt x="197533" y="372773"/>
                  </a:lnTo>
                  <a:lnTo>
                    <a:pt x="157503" y="369198"/>
                  </a:lnTo>
                  <a:lnTo>
                    <a:pt x="121335" y="358469"/>
                  </a:lnTo>
                  <a:lnTo>
                    <a:pt x="89028" y="340584"/>
                  </a:lnTo>
                  <a:lnTo>
                    <a:pt x="60584" y="315540"/>
                  </a:lnTo>
                  <a:lnTo>
                    <a:pt x="0" y="377067"/>
                  </a:lnTo>
                  <a:lnTo>
                    <a:pt x="43605" y="412030"/>
                  </a:lnTo>
                  <a:lnTo>
                    <a:pt x="89862" y="437007"/>
                  </a:lnTo>
                  <a:lnTo>
                    <a:pt x="138775" y="451995"/>
                  </a:lnTo>
                  <a:lnTo>
                    <a:pt x="190350" y="456991"/>
                  </a:lnTo>
                  <a:lnTo>
                    <a:pt x="227549" y="454348"/>
                  </a:lnTo>
                  <a:lnTo>
                    <a:pt x="291486" y="435842"/>
                  </a:lnTo>
                  <a:lnTo>
                    <a:pt x="340332" y="400471"/>
                  </a:lnTo>
                  <a:lnTo>
                    <a:pt x="365942" y="350318"/>
                  </a:lnTo>
                  <a:lnTo>
                    <a:pt x="369454" y="319676"/>
                  </a:lnTo>
                  <a:lnTo>
                    <a:pt x="367707" y="293124"/>
                  </a:lnTo>
                  <a:lnTo>
                    <a:pt x="353733" y="247286"/>
                  </a:lnTo>
                  <a:lnTo>
                    <a:pt x="324143" y="211478"/>
                  </a:lnTo>
                  <a:lnTo>
                    <a:pt x="275329" y="190380"/>
                  </a:lnTo>
                  <a:lnTo>
                    <a:pt x="172120" y="180214"/>
                  </a:lnTo>
                  <a:lnTo>
                    <a:pt x="157470" y="177924"/>
                  </a:lnTo>
                  <a:lnTo>
                    <a:pt x="121921" y="158457"/>
                  </a:lnTo>
                  <a:lnTo>
                    <a:pt x="114959" y="138027"/>
                  </a:lnTo>
                  <a:lnTo>
                    <a:pt x="116029" y="126731"/>
                  </a:lnTo>
                  <a:lnTo>
                    <a:pt x="141756" y="92704"/>
                  </a:lnTo>
                  <a:lnTo>
                    <a:pt x="189250" y="84227"/>
                  </a:lnTo>
                  <a:lnTo>
                    <a:pt x="206668" y="84906"/>
                  </a:lnTo>
                  <a:lnTo>
                    <a:pt x="252672" y="95075"/>
                  </a:lnTo>
                  <a:lnTo>
                    <a:pt x="292968" y="116974"/>
                  </a:lnTo>
                  <a:lnTo>
                    <a:pt x="305676" y="125901"/>
                  </a:lnTo>
                  <a:lnTo>
                    <a:pt x="359507" y="61013"/>
                  </a:lnTo>
                  <a:lnTo>
                    <a:pt x="325741" y="35561"/>
                  </a:lnTo>
                  <a:lnTo>
                    <a:pt x="287813" y="15905"/>
                  </a:lnTo>
                  <a:lnTo>
                    <a:pt x="243228" y="3874"/>
                  </a:lnTo>
                  <a:lnTo>
                    <a:pt x="204095" y="241"/>
                  </a:lnTo>
                  <a:lnTo>
                    <a:pt x="18949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22"/>
            <p:cNvSpPr/>
            <p:nvPr/>
          </p:nvSpPr>
          <p:spPr>
            <a:xfrm>
              <a:off x="14075343" y="9736684"/>
              <a:ext cx="351790" cy="457200"/>
            </a:xfrm>
            <a:custGeom>
              <a:avLst/>
              <a:gdLst/>
              <a:ahLst/>
              <a:cxnLst/>
              <a:rect l="l" t="t" r="r" b="b"/>
              <a:pathLst>
                <a:path w="351790" h="457200">
                  <a:moveTo>
                    <a:pt x="195983" y="0"/>
                  </a:moveTo>
                  <a:lnTo>
                    <a:pt x="124093" y="12799"/>
                  </a:lnTo>
                  <a:lnTo>
                    <a:pt x="61579" y="52888"/>
                  </a:lnTo>
                  <a:lnTo>
                    <a:pt x="35258" y="84379"/>
                  </a:lnTo>
                  <a:lnTo>
                    <a:pt x="16218" y="124254"/>
                  </a:lnTo>
                  <a:lnTo>
                    <a:pt x="4463" y="172510"/>
                  </a:lnTo>
                  <a:lnTo>
                    <a:pt x="0" y="229144"/>
                  </a:lnTo>
                  <a:lnTo>
                    <a:pt x="4459" y="285162"/>
                  </a:lnTo>
                  <a:lnTo>
                    <a:pt x="16203" y="332856"/>
                  </a:lnTo>
                  <a:lnTo>
                    <a:pt x="35227" y="372221"/>
                  </a:lnTo>
                  <a:lnTo>
                    <a:pt x="61526" y="403254"/>
                  </a:lnTo>
                  <a:lnTo>
                    <a:pt x="91599" y="426763"/>
                  </a:lnTo>
                  <a:lnTo>
                    <a:pt x="158740" y="453632"/>
                  </a:lnTo>
                  <a:lnTo>
                    <a:pt x="195816" y="456991"/>
                  </a:lnTo>
                  <a:lnTo>
                    <a:pt x="220261" y="455250"/>
                  </a:lnTo>
                  <a:lnTo>
                    <a:pt x="264620" y="443914"/>
                  </a:lnTo>
                  <a:lnTo>
                    <a:pt x="303079" y="423070"/>
                  </a:lnTo>
                  <a:lnTo>
                    <a:pt x="336412" y="395913"/>
                  </a:lnTo>
                  <a:lnTo>
                    <a:pt x="351203" y="380009"/>
                  </a:lnTo>
                  <a:lnTo>
                    <a:pt x="287038" y="321016"/>
                  </a:lnTo>
                  <a:lnTo>
                    <a:pt x="269213" y="341074"/>
                  </a:lnTo>
                  <a:lnTo>
                    <a:pt x="248628" y="355527"/>
                  </a:lnTo>
                  <a:lnTo>
                    <a:pt x="225283" y="364370"/>
                  </a:lnTo>
                  <a:lnTo>
                    <a:pt x="199177" y="367601"/>
                  </a:lnTo>
                  <a:lnTo>
                    <a:pt x="150619" y="359760"/>
                  </a:lnTo>
                  <a:lnTo>
                    <a:pt x="115695" y="334069"/>
                  </a:lnTo>
                  <a:lnTo>
                    <a:pt x="94408" y="290530"/>
                  </a:lnTo>
                  <a:lnTo>
                    <a:pt x="86761" y="229144"/>
                  </a:lnTo>
                  <a:lnTo>
                    <a:pt x="94408" y="167355"/>
                  </a:lnTo>
                  <a:lnTo>
                    <a:pt x="115698" y="123468"/>
                  </a:lnTo>
                  <a:lnTo>
                    <a:pt x="150628" y="97481"/>
                  </a:lnTo>
                  <a:lnTo>
                    <a:pt x="199198" y="89389"/>
                  </a:lnTo>
                  <a:lnTo>
                    <a:pt x="225298" y="92972"/>
                  </a:lnTo>
                  <a:lnTo>
                    <a:pt x="248641" y="102004"/>
                  </a:lnTo>
                  <a:lnTo>
                    <a:pt x="269228" y="116483"/>
                  </a:lnTo>
                  <a:lnTo>
                    <a:pt x="287059" y="136404"/>
                  </a:lnTo>
                  <a:lnTo>
                    <a:pt x="351203" y="77641"/>
                  </a:lnTo>
                  <a:lnTo>
                    <a:pt x="320409" y="46010"/>
                  </a:lnTo>
                  <a:lnTo>
                    <a:pt x="284619" y="21454"/>
                  </a:lnTo>
                  <a:lnTo>
                    <a:pt x="243317" y="5799"/>
                  </a:lnTo>
                  <a:lnTo>
                    <a:pt x="220405" y="1669"/>
                  </a:lnTo>
                  <a:lnTo>
                    <a:pt x="19598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" name="object 23"/>
            <p:cNvSpPr/>
            <p:nvPr/>
          </p:nvSpPr>
          <p:spPr>
            <a:xfrm>
              <a:off x="14477715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24" y="0"/>
                  </a:moveTo>
                  <a:lnTo>
                    <a:pt x="133066" y="4842"/>
                  </a:lnTo>
                  <a:lnTo>
                    <a:pt x="97012" y="17538"/>
                  </a:lnTo>
                  <a:lnTo>
                    <a:pt x="56898" y="46485"/>
                  </a:lnTo>
                  <a:lnTo>
                    <a:pt x="26030" y="85629"/>
                  </a:lnTo>
                  <a:lnTo>
                    <a:pt x="6325" y="140755"/>
                  </a:lnTo>
                  <a:lnTo>
                    <a:pt x="700" y="195075"/>
                  </a:lnTo>
                  <a:lnTo>
                    <a:pt x="0" y="228286"/>
                  </a:lnTo>
                  <a:lnTo>
                    <a:pt x="701" y="261442"/>
                  </a:lnTo>
                  <a:lnTo>
                    <a:pt x="6316" y="315178"/>
                  </a:lnTo>
                  <a:lnTo>
                    <a:pt x="17842" y="353627"/>
                  </a:lnTo>
                  <a:lnTo>
                    <a:pt x="47035" y="399809"/>
                  </a:lnTo>
                  <a:lnTo>
                    <a:pt x="81848" y="428992"/>
                  </a:lnTo>
                  <a:lnTo>
                    <a:pt x="133092" y="451717"/>
                  </a:lnTo>
                  <a:lnTo>
                    <a:pt x="178162" y="456991"/>
                  </a:lnTo>
                  <a:lnTo>
                    <a:pt x="202529" y="455453"/>
                  </a:lnTo>
                  <a:lnTo>
                    <a:pt x="243950" y="445781"/>
                  </a:lnTo>
                  <a:lnTo>
                    <a:pt x="283075" y="424340"/>
                  </a:lnTo>
                  <a:lnTo>
                    <a:pt x="288870" y="419149"/>
                  </a:lnTo>
                  <a:lnTo>
                    <a:pt x="294674" y="414401"/>
                  </a:lnTo>
                  <a:lnTo>
                    <a:pt x="321241" y="385652"/>
                  </a:lnTo>
                  <a:lnTo>
                    <a:pt x="332647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01" y="352969"/>
                  </a:lnTo>
                  <a:lnTo>
                    <a:pt x="98342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49" y="122163"/>
                  </a:lnTo>
                  <a:lnTo>
                    <a:pt x="146851" y="94483"/>
                  </a:lnTo>
                  <a:lnTo>
                    <a:pt x="178162" y="89389"/>
                  </a:lnTo>
                  <a:lnTo>
                    <a:pt x="333159" y="89389"/>
                  </a:lnTo>
                  <a:lnTo>
                    <a:pt x="331396" y="85883"/>
                  </a:lnTo>
                  <a:lnTo>
                    <a:pt x="321337" y="71024"/>
                  </a:lnTo>
                  <a:lnTo>
                    <a:pt x="309414" y="57610"/>
                  </a:lnTo>
                  <a:lnTo>
                    <a:pt x="299983" y="46731"/>
                  </a:lnTo>
                  <a:lnTo>
                    <a:pt x="261091" y="17632"/>
                  </a:lnTo>
                  <a:lnTo>
                    <a:pt x="224546" y="4842"/>
                  </a:lnTo>
                  <a:lnTo>
                    <a:pt x="202506" y="1424"/>
                  </a:lnTo>
                  <a:lnTo>
                    <a:pt x="178224" y="0"/>
                  </a:lnTo>
                  <a:close/>
                </a:path>
                <a:path w="356869" h="457200">
                  <a:moveTo>
                    <a:pt x="333159" y="89389"/>
                  </a:moveTo>
                  <a:lnTo>
                    <a:pt x="178162" y="89389"/>
                  </a:lnTo>
                  <a:lnTo>
                    <a:pt x="189681" y="89955"/>
                  </a:lnTo>
                  <a:lnTo>
                    <a:pt x="200475" y="91652"/>
                  </a:lnTo>
                  <a:lnTo>
                    <a:pt x="236372" y="108687"/>
                  </a:lnTo>
                  <a:lnTo>
                    <a:pt x="259010" y="139425"/>
                  </a:lnTo>
                  <a:lnTo>
                    <a:pt x="268503" y="187736"/>
                  </a:lnTo>
                  <a:lnTo>
                    <a:pt x="269552" y="229144"/>
                  </a:lnTo>
                  <a:lnTo>
                    <a:pt x="269289" y="250497"/>
                  </a:lnTo>
                  <a:lnTo>
                    <a:pt x="265374" y="296441"/>
                  </a:lnTo>
                  <a:lnTo>
                    <a:pt x="248275" y="335267"/>
                  </a:lnTo>
                  <a:lnTo>
                    <a:pt x="210547" y="362271"/>
                  </a:lnTo>
                  <a:lnTo>
                    <a:pt x="178162" y="367611"/>
                  </a:lnTo>
                  <a:lnTo>
                    <a:pt x="332647" y="367611"/>
                  </a:lnTo>
                  <a:lnTo>
                    <a:pt x="350451" y="315178"/>
                  </a:lnTo>
                  <a:lnTo>
                    <a:pt x="355662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5" y="165841"/>
                  </a:lnTo>
                  <a:lnTo>
                    <a:pt x="350473" y="140904"/>
                  </a:lnTo>
                  <a:lnTo>
                    <a:pt x="345926" y="119943"/>
                  </a:lnTo>
                  <a:lnTo>
                    <a:pt x="339592" y="102189"/>
                  </a:lnTo>
                  <a:lnTo>
                    <a:pt x="333159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" name="object 24"/>
            <p:cNvSpPr/>
            <p:nvPr/>
          </p:nvSpPr>
          <p:spPr>
            <a:xfrm>
              <a:off x="14939436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" name="object 25"/>
            <p:cNvSpPr/>
            <p:nvPr/>
          </p:nvSpPr>
          <p:spPr>
            <a:xfrm>
              <a:off x="15390810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62" y="0"/>
                  </a:moveTo>
                  <a:lnTo>
                    <a:pt x="131492" y="6533"/>
                  </a:lnTo>
                  <a:lnTo>
                    <a:pt x="85230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1" y="262780"/>
                  </a:lnTo>
                  <a:lnTo>
                    <a:pt x="10544" y="318663"/>
                  </a:lnTo>
                  <a:lnTo>
                    <a:pt x="27924" y="362890"/>
                  </a:lnTo>
                  <a:lnTo>
                    <a:pt x="50199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4" y="436106"/>
                  </a:lnTo>
                  <a:lnTo>
                    <a:pt x="141639" y="451180"/>
                  </a:lnTo>
                  <a:lnTo>
                    <a:pt x="191920" y="456980"/>
                  </a:lnTo>
                  <a:lnTo>
                    <a:pt x="235204" y="452793"/>
                  </a:lnTo>
                  <a:lnTo>
                    <a:pt x="275576" y="439366"/>
                  </a:lnTo>
                  <a:lnTo>
                    <a:pt x="313041" y="416700"/>
                  </a:lnTo>
                  <a:lnTo>
                    <a:pt x="347601" y="384794"/>
                  </a:lnTo>
                  <a:lnTo>
                    <a:pt x="333956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4" y="164221"/>
                  </a:lnTo>
                  <a:lnTo>
                    <a:pt x="102960" y="124696"/>
                  </a:lnTo>
                  <a:lnTo>
                    <a:pt x="142477" y="90598"/>
                  </a:lnTo>
                  <a:lnTo>
                    <a:pt x="178162" y="84227"/>
                  </a:lnTo>
                  <a:lnTo>
                    <a:pt x="329519" y="84227"/>
                  </a:lnTo>
                  <a:lnTo>
                    <a:pt x="326262" y="77827"/>
                  </a:lnTo>
                  <a:lnTo>
                    <a:pt x="303446" y="50312"/>
                  </a:lnTo>
                  <a:lnTo>
                    <a:pt x="276418" y="28621"/>
                  </a:lnTo>
                  <a:lnTo>
                    <a:pt x="246525" y="13007"/>
                  </a:lnTo>
                  <a:lnTo>
                    <a:pt x="213771" y="3467"/>
                  </a:lnTo>
                  <a:lnTo>
                    <a:pt x="178162" y="0"/>
                  </a:lnTo>
                  <a:close/>
                </a:path>
                <a:path w="356869" h="457200">
                  <a:moveTo>
                    <a:pt x="284671" y="329309"/>
                  </a:moveTo>
                  <a:lnTo>
                    <a:pt x="263140" y="348317"/>
                  </a:lnTo>
                  <a:lnTo>
                    <a:pt x="240200" y="361897"/>
                  </a:lnTo>
                  <a:lnTo>
                    <a:pt x="215853" y="370046"/>
                  </a:lnTo>
                  <a:lnTo>
                    <a:pt x="190098" y="372763"/>
                  </a:lnTo>
                  <a:lnTo>
                    <a:pt x="333956" y="372763"/>
                  </a:lnTo>
                  <a:lnTo>
                    <a:pt x="284671" y="329309"/>
                  </a:lnTo>
                  <a:close/>
                </a:path>
                <a:path w="356869" h="457200">
                  <a:moveTo>
                    <a:pt x="329519" y="84227"/>
                  </a:moveTo>
                  <a:lnTo>
                    <a:pt x="178162" y="84227"/>
                  </a:lnTo>
                  <a:lnTo>
                    <a:pt x="196888" y="85820"/>
                  </a:lnTo>
                  <a:lnTo>
                    <a:pt x="213839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2" y="147059"/>
                  </a:lnTo>
                  <a:lnTo>
                    <a:pt x="342676" y="110077"/>
                  </a:lnTo>
                  <a:lnTo>
                    <a:pt x="32951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8" name="object 26"/>
            <p:cNvSpPr/>
            <p:nvPr/>
          </p:nvSpPr>
          <p:spPr>
            <a:xfrm>
              <a:off x="15819424" y="9606440"/>
              <a:ext cx="579120" cy="587375"/>
            </a:xfrm>
            <a:custGeom>
              <a:avLst/>
              <a:gdLst/>
              <a:ahLst/>
              <a:cxnLst/>
              <a:rect l="l" t="t" r="r" b="b"/>
              <a:pathLst>
                <a:path w="579119" h="587375">
                  <a:moveTo>
                    <a:pt x="351218" y="207899"/>
                  </a:moveTo>
                  <a:lnTo>
                    <a:pt x="320408" y="176263"/>
                  </a:lnTo>
                  <a:lnTo>
                    <a:pt x="284632" y="151701"/>
                  </a:lnTo>
                  <a:lnTo>
                    <a:pt x="243332" y="136055"/>
                  </a:lnTo>
                  <a:lnTo>
                    <a:pt x="195999" y="130251"/>
                  </a:lnTo>
                  <a:lnTo>
                    <a:pt x="158877" y="133235"/>
                  </a:lnTo>
                  <a:lnTo>
                    <a:pt x="91668" y="159689"/>
                  </a:lnTo>
                  <a:lnTo>
                    <a:pt x="61595" y="183134"/>
                  </a:lnTo>
                  <a:lnTo>
                    <a:pt x="35267" y="214630"/>
                  </a:lnTo>
                  <a:lnTo>
                    <a:pt x="16230" y="254508"/>
                  </a:lnTo>
                  <a:lnTo>
                    <a:pt x="4470" y="302755"/>
                  </a:lnTo>
                  <a:lnTo>
                    <a:pt x="0" y="359397"/>
                  </a:lnTo>
                  <a:lnTo>
                    <a:pt x="4470" y="415417"/>
                  </a:lnTo>
                  <a:lnTo>
                    <a:pt x="16217" y="463105"/>
                  </a:lnTo>
                  <a:lnTo>
                    <a:pt x="35242" y="502475"/>
                  </a:lnTo>
                  <a:lnTo>
                    <a:pt x="61531" y="533501"/>
                  </a:lnTo>
                  <a:lnTo>
                    <a:pt x="91605" y="557009"/>
                  </a:lnTo>
                  <a:lnTo>
                    <a:pt x="158737" y="583882"/>
                  </a:lnTo>
                  <a:lnTo>
                    <a:pt x="195821" y="587248"/>
                  </a:lnTo>
                  <a:lnTo>
                    <a:pt x="220268" y="585495"/>
                  </a:lnTo>
                  <a:lnTo>
                    <a:pt x="264629" y="574167"/>
                  </a:lnTo>
                  <a:lnTo>
                    <a:pt x="303085" y="553326"/>
                  </a:lnTo>
                  <a:lnTo>
                    <a:pt x="336423" y="526161"/>
                  </a:lnTo>
                  <a:lnTo>
                    <a:pt x="351218" y="510260"/>
                  </a:lnTo>
                  <a:lnTo>
                    <a:pt x="287045" y="451269"/>
                  </a:lnTo>
                  <a:lnTo>
                    <a:pt x="269214" y="471322"/>
                  </a:lnTo>
                  <a:lnTo>
                    <a:pt x="248627" y="485775"/>
                  </a:lnTo>
                  <a:lnTo>
                    <a:pt x="225285" y="494626"/>
                  </a:lnTo>
                  <a:lnTo>
                    <a:pt x="199186" y="497852"/>
                  </a:lnTo>
                  <a:lnTo>
                    <a:pt x="150634" y="490016"/>
                  </a:lnTo>
                  <a:lnTo>
                    <a:pt x="115709" y="464324"/>
                  </a:lnTo>
                  <a:lnTo>
                    <a:pt x="94411" y="420776"/>
                  </a:lnTo>
                  <a:lnTo>
                    <a:pt x="86766" y="359397"/>
                  </a:lnTo>
                  <a:lnTo>
                    <a:pt x="94411" y="297611"/>
                  </a:lnTo>
                  <a:lnTo>
                    <a:pt x="115709" y="253720"/>
                  </a:lnTo>
                  <a:lnTo>
                    <a:pt x="150634" y="227736"/>
                  </a:lnTo>
                  <a:lnTo>
                    <a:pt x="199199" y="219646"/>
                  </a:lnTo>
                  <a:lnTo>
                    <a:pt x="225298" y="223227"/>
                  </a:lnTo>
                  <a:lnTo>
                    <a:pt x="248653" y="232257"/>
                  </a:lnTo>
                  <a:lnTo>
                    <a:pt x="269240" y="246735"/>
                  </a:lnTo>
                  <a:lnTo>
                    <a:pt x="287070" y="266649"/>
                  </a:lnTo>
                  <a:lnTo>
                    <a:pt x="351218" y="207899"/>
                  </a:lnTo>
                  <a:close/>
                </a:path>
                <a:path w="579119" h="587375">
                  <a:moveTo>
                    <a:pt x="579094" y="135851"/>
                  </a:moveTo>
                  <a:lnTo>
                    <a:pt x="515785" y="135851"/>
                  </a:lnTo>
                  <a:lnTo>
                    <a:pt x="515785" y="0"/>
                  </a:lnTo>
                  <a:lnTo>
                    <a:pt x="429044" y="0"/>
                  </a:lnTo>
                  <a:lnTo>
                    <a:pt x="429044" y="135851"/>
                  </a:lnTo>
                  <a:lnTo>
                    <a:pt x="385483" y="135851"/>
                  </a:lnTo>
                  <a:lnTo>
                    <a:pt x="385483" y="204584"/>
                  </a:lnTo>
                  <a:lnTo>
                    <a:pt x="429044" y="204584"/>
                  </a:lnTo>
                  <a:lnTo>
                    <a:pt x="429044" y="472147"/>
                  </a:lnTo>
                  <a:lnTo>
                    <a:pt x="430911" y="496989"/>
                  </a:lnTo>
                  <a:lnTo>
                    <a:pt x="445871" y="537362"/>
                  </a:lnTo>
                  <a:lnTo>
                    <a:pt x="474560" y="565645"/>
                  </a:lnTo>
                  <a:lnTo>
                    <a:pt x="511975" y="580250"/>
                  </a:lnTo>
                  <a:lnTo>
                    <a:pt x="533793" y="582079"/>
                  </a:lnTo>
                  <a:lnTo>
                    <a:pt x="579094" y="582079"/>
                  </a:lnTo>
                  <a:lnTo>
                    <a:pt x="579094" y="497852"/>
                  </a:lnTo>
                  <a:lnTo>
                    <a:pt x="546620" y="497852"/>
                  </a:lnTo>
                  <a:lnTo>
                    <a:pt x="532803" y="496125"/>
                  </a:lnTo>
                  <a:lnTo>
                    <a:pt x="523062" y="490016"/>
                  </a:lnTo>
                  <a:lnTo>
                    <a:pt x="517385" y="479564"/>
                  </a:lnTo>
                  <a:lnTo>
                    <a:pt x="515785" y="464743"/>
                  </a:lnTo>
                  <a:lnTo>
                    <a:pt x="515785" y="204584"/>
                  </a:lnTo>
                  <a:lnTo>
                    <a:pt x="579094" y="204584"/>
                  </a:lnTo>
                  <a:lnTo>
                    <a:pt x="579094" y="13585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9" name="object 27"/>
            <p:cNvSpPr/>
            <p:nvPr/>
          </p:nvSpPr>
          <p:spPr>
            <a:xfrm>
              <a:off x="16453960" y="9736684"/>
              <a:ext cx="347980" cy="457200"/>
            </a:xfrm>
            <a:custGeom>
              <a:avLst/>
              <a:gdLst/>
              <a:ahLst/>
              <a:cxnLst/>
              <a:rect l="l" t="t" r="r" b="b"/>
              <a:pathLst>
                <a:path w="347980" h="457200">
                  <a:moveTo>
                    <a:pt x="336924" y="84227"/>
                  </a:moveTo>
                  <a:lnTo>
                    <a:pt x="172267" y="84227"/>
                  </a:lnTo>
                  <a:lnTo>
                    <a:pt x="211382" y="87176"/>
                  </a:lnTo>
                  <a:lnTo>
                    <a:pt x="239202" y="97735"/>
                  </a:lnTo>
                  <a:lnTo>
                    <a:pt x="255720" y="115903"/>
                  </a:lnTo>
                  <a:lnTo>
                    <a:pt x="260934" y="141681"/>
                  </a:lnTo>
                  <a:lnTo>
                    <a:pt x="260934" y="188769"/>
                  </a:lnTo>
                  <a:lnTo>
                    <a:pt x="140665" y="188769"/>
                  </a:lnTo>
                  <a:lnTo>
                    <a:pt x="108203" y="191510"/>
                  </a:lnTo>
                  <a:lnTo>
                    <a:pt x="55754" y="210853"/>
                  </a:lnTo>
                  <a:lnTo>
                    <a:pt x="20125" y="247148"/>
                  </a:lnTo>
                  <a:lnTo>
                    <a:pt x="2236" y="293787"/>
                  </a:lnTo>
                  <a:lnTo>
                    <a:pt x="0" y="320733"/>
                  </a:lnTo>
                  <a:lnTo>
                    <a:pt x="2575" y="348859"/>
                  </a:lnTo>
                  <a:lnTo>
                    <a:pt x="23178" y="397215"/>
                  </a:lnTo>
                  <a:lnTo>
                    <a:pt x="62841" y="434419"/>
                  </a:lnTo>
                  <a:lnTo>
                    <a:pt x="118619" y="454191"/>
                  </a:lnTo>
                  <a:lnTo>
                    <a:pt x="152738" y="456991"/>
                  </a:lnTo>
                  <a:lnTo>
                    <a:pt x="173602" y="456290"/>
                  </a:lnTo>
                  <a:lnTo>
                    <a:pt x="221825" y="445808"/>
                  </a:lnTo>
                  <a:lnTo>
                    <a:pt x="252414" y="422932"/>
                  </a:lnTo>
                  <a:lnTo>
                    <a:pt x="259290" y="412291"/>
                  </a:lnTo>
                  <a:lnTo>
                    <a:pt x="347696" y="412291"/>
                  </a:lnTo>
                  <a:lnTo>
                    <a:pt x="347696" y="372773"/>
                  </a:lnTo>
                  <a:lnTo>
                    <a:pt x="163356" y="372773"/>
                  </a:lnTo>
                  <a:lnTo>
                    <a:pt x="143197" y="371670"/>
                  </a:lnTo>
                  <a:lnTo>
                    <a:pt x="101201" y="355130"/>
                  </a:lnTo>
                  <a:lnTo>
                    <a:pt x="81599" y="316409"/>
                  </a:lnTo>
                  <a:lnTo>
                    <a:pt x="85963" y="293523"/>
                  </a:lnTo>
                  <a:lnTo>
                    <a:pt x="99932" y="276931"/>
                  </a:lnTo>
                  <a:lnTo>
                    <a:pt x="123504" y="266633"/>
                  </a:lnTo>
                  <a:lnTo>
                    <a:pt x="156675" y="262630"/>
                  </a:lnTo>
                  <a:lnTo>
                    <a:pt x="347696" y="262630"/>
                  </a:lnTo>
                  <a:lnTo>
                    <a:pt x="347696" y="147032"/>
                  </a:lnTo>
                  <a:lnTo>
                    <a:pt x="344291" y="109203"/>
                  </a:lnTo>
                  <a:lnTo>
                    <a:pt x="336924" y="84227"/>
                  </a:lnTo>
                  <a:close/>
                </a:path>
                <a:path w="347980" h="457200">
                  <a:moveTo>
                    <a:pt x="347696" y="412291"/>
                  </a:moveTo>
                  <a:lnTo>
                    <a:pt x="260934" y="412291"/>
                  </a:lnTo>
                  <a:lnTo>
                    <a:pt x="260934" y="451818"/>
                  </a:lnTo>
                  <a:lnTo>
                    <a:pt x="347696" y="451818"/>
                  </a:lnTo>
                  <a:lnTo>
                    <a:pt x="347696" y="412291"/>
                  </a:lnTo>
                  <a:close/>
                </a:path>
                <a:path w="347980" h="457200">
                  <a:moveTo>
                    <a:pt x="347696" y="262630"/>
                  </a:moveTo>
                  <a:lnTo>
                    <a:pt x="260934" y="262630"/>
                  </a:lnTo>
                  <a:lnTo>
                    <a:pt x="260934" y="294891"/>
                  </a:lnTo>
                  <a:lnTo>
                    <a:pt x="259659" y="317802"/>
                  </a:lnTo>
                  <a:lnTo>
                    <a:pt x="240505" y="359434"/>
                  </a:lnTo>
                  <a:lnTo>
                    <a:pt x="188657" y="372257"/>
                  </a:lnTo>
                  <a:lnTo>
                    <a:pt x="163356" y="372773"/>
                  </a:lnTo>
                  <a:lnTo>
                    <a:pt x="347696" y="372773"/>
                  </a:lnTo>
                  <a:lnTo>
                    <a:pt x="347696" y="262630"/>
                  </a:lnTo>
                  <a:close/>
                </a:path>
                <a:path w="347980" h="457200">
                  <a:moveTo>
                    <a:pt x="167984" y="0"/>
                  </a:moveTo>
                  <a:lnTo>
                    <a:pt x="122660" y="3422"/>
                  </a:lnTo>
                  <a:lnTo>
                    <a:pt x="83209" y="15392"/>
                  </a:lnTo>
                  <a:lnTo>
                    <a:pt x="49636" y="35913"/>
                  </a:lnTo>
                  <a:lnTo>
                    <a:pt x="21946" y="64992"/>
                  </a:lnTo>
                  <a:lnTo>
                    <a:pt x="90227" y="118792"/>
                  </a:lnTo>
                  <a:lnTo>
                    <a:pt x="96372" y="109768"/>
                  </a:lnTo>
                  <a:lnTo>
                    <a:pt x="103559" y="102153"/>
                  </a:lnTo>
                  <a:lnTo>
                    <a:pt x="143216" y="85955"/>
                  </a:lnTo>
                  <a:lnTo>
                    <a:pt x="172267" y="84227"/>
                  </a:lnTo>
                  <a:lnTo>
                    <a:pt x="336924" y="84227"/>
                  </a:lnTo>
                  <a:lnTo>
                    <a:pt x="334908" y="77391"/>
                  </a:lnTo>
                  <a:lnTo>
                    <a:pt x="298200" y="31821"/>
                  </a:lnTo>
                  <a:lnTo>
                    <a:pt x="241302" y="7531"/>
                  </a:lnTo>
                  <a:lnTo>
                    <a:pt x="206693" y="1670"/>
                  </a:lnTo>
                  <a:lnTo>
                    <a:pt x="16798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08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E67D00"/>
              </a:gs>
              <a:gs pos="20000">
                <a:srgbClr val="FFE617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2068" y="2312128"/>
            <a:ext cx="4413230" cy="4545872"/>
          </a:xfrm>
          <a:custGeom>
            <a:avLst/>
            <a:gdLst>
              <a:gd name="connsiteX0" fmla="*/ 0 w 4413230"/>
              <a:gd name="connsiteY0" fmla="*/ 0 h 4545872"/>
              <a:gd name="connsiteX1" fmla="*/ 4413230 w 4413230"/>
              <a:gd name="connsiteY1" fmla="*/ 0 h 4545872"/>
              <a:gd name="connsiteX2" fmla="*/ 4413230 w 4413230"/>
              <a:gd name="connsiteY2" fmla="*/ 4545872 h 4545872"/>
              <a:gd name="connsiteX3" fmla="*/ 0 w 4413230"/>
              <a:gd name="connsiteY3" fmla="*/ 4545872 h 454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3230" h="4545872">
                <a:moveTo>
                  <a:pt x="0" y="0"/>
                </a:moveTo>
                <a:lnTo>
                  <a:pt x="4413230" y="0"/>
                </a:lnTo>
                <a:lnTo>
                  <a:pt x="4413230" y="4545872"/>
                </a:lnTo>
                <a:lnTo>
                  <a:pt x="0" y="4545872"/>
                </a:lnTo>
                <a:close/>
              </a:path>
            </a:pathLst>
          </a:custGeom>
        </p:spPr>
      </p:pic>
      <p:sp>
        <p:nvSpPr>
          <p:cNvPr id="5" name="Título 17"/>
          <p:cNvSpPr>
            <a:spLocks noGrp="1"/>
          </p:cNvSpPr>
          <p:nvPr>
            <p:ph type="title"/>
          </p:nvPr>
        </p:nvSpPr>
        <p:spPr>
          <a:xfrm>
            <a:off x="5336057" y="3070375"/>
            <a:ext cx="5711047" cy="2361162"/>
          </a:xfrm>
          <a:prstGeom prst="rect">
            <a:avLst/>
          </a:prstGeom>
        </p:spPr>
        <p:txBody>
          <a:bodyPr/>
          <a:lstStyle>
            <a:lvl1pPr algn="r">
              <a:defRPr sz="480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10715685" y="321792"/>
            <a:ext cx="1169067" cy="755898"/>
            <a:chOff x="886891" y="-9855"/>
            <a:chExt cx="16113722" cy="10418846"/>
          </a:xfrm>
          <a:solidFill>
            <a:schemeClr val="bg1">
              <a:lumMod val="95000"/>
            </a:schemeClr>
          </a:solidFill>
        </p:grpSpPr>
        <p:sp>
          <p:nvSpPr>
            <p:cNvPr id="7" name="object 3"/>
            <p:cNvSpPr/>
            <p:nvPr/>
          </p:nvSpPr>
          <p:spPr>
            <a:xfrm>
              <a:off x="886891" y="-9855"/>
              <a:ext cx="6604000" cy="10272395"/>
            </a:xfrm>
            <a:custGeom>
              <a:avLst/>
              <a:gdLst/>
              <a:ahLst/>
              <a:cxnLst/>
              <a:rect l="l" t="t" r="r" b="b"/>
              <a:pathLst>
                <a:path w="6604000" h="10272395">
                  <a:moveTo>
                    <a:pt x="2709938" y="668655"/>
                  </a:moveTo>
                  <a:lnTo>
                    <a:pt x="1723656" y="668655"/>
                  </a:lnTo>
                  <a:lnTo>
                    <a:pt x="1723656" y="1682762"/>
                  </a:lnTo>
                  <a:lnTo>
                    <a:pt x="2709938" y="668655"/>
                  </a:lnTo>
                  <a:close/>
                </a:path>
                <a:path w="6604000" h="10272395">
                  <a:moveTo>
                    <a:pt x="5341823" y="5940272"/>
                  </a:moveTo>
                  <a:lnTo>
                    <a:pt x="5339969" y="5885027"/>
                  </a:lnTo>
                  <a:lnTo>
                    <a:pt x="5334368" y="5833681"/>
                  </a:lnTo>
                  <a:lnTo>
                    <a:pt x="5325021" y="5786209"/>
                  </a:lnTo>
                  <a:lnTo>
                    <a:pt x="5311914" y="5742610"/>
                  </a:lnTo>
                  <a:lnTo>
                    <a:pt x="5295036" y="5702859"/>
                  </a:lnTo>
                  <a:lnTo>
                    <a:pt x="5274386" y="5666956"/>
                  </a:lnTo>
                  <a:lnTo>
                    <a:pt x="5268557" y="5659323"/>
                  </a:lnTo>
                  <a:lnTo>
                    <a:pt x="5249926" y="5634875"/>
                  </a:lnTo>
                  <a:lnTo>
                    <a:pt x="5221668" y="5606618"/>
                  </a:lnTo>
                  <a:lnTo>
                    <a:pt x="5189601" y="5582158"/>
                  </a:lnTo>
                  <a:lnTo>
                    <a:pt x="5153698" y="5561508"/>
                  </a:lnTo>
                  <a:lnTo>
                    <a:pt x="5113947" y="5544629"/>
                  </a:lnTo>
                  <a:lnTo>
                    <a:pt x="5070348" y="5531523"/>
                  </a:lnTo>
                  <a:lnTo>
                    <a:pt x="5022888" y="5522176"/>
                  </a:lnTo>
                  <a:lnTo>
                    <a:pt x="4971542" y="5516575"/>
                  </a:lnTo>
                  <a:lnTo>
                    <a:pt x="4916309" y="5514708"/>
                  </a:lnTo>
                  <a:lnTo>
                    <a:pt x="4457573" y="5514708"/>
                  </a:lnTo>
                  <a:lnTo>
                    <a:pt x="4457573" y="9031783"/>
                  </a:lnTo>
                  <a:lnTo>
                    <a:pt x="5341823" y="9031783"/>
                  </a:lnTo>
                  <a:lnTo>
                    <a:pt x="5341823" y="5940272"/>
                  </a:lnTo>
                  <a:close/>
                </a:path>
                <a:path w="6604000" h="10272395">
                  <a:moveTo>
                    <a:pt x="5341823" y="4942954"/>
                  </a:moveTo>
                  <a:lnTo>
                    <a:pt x="5341810" y="4942344"/>
                  </a:lnTo>
                  <a:lnTo>
                    <a:pt x="5341201" y="4887646"/>
                  </a:lnTo>
                  <a:lnTo>
                    <a:pt x="5336654" y="4836058"/>
                  </a:lnTo>
                  <a:lnTo>
                    <a:pt x="5328196" y="4788230"/>
                  </a:lnTo>
                  <a:lnTo>
                    <a:pt x="5315801" y="4744148"/>
                  </a:lnTo>
                  <a:lnTo>
                    <a:pt x="5299456" y="4703851"/>
                  </a:lnTo>
                  <a:lnTo>
                    <a:pt x="5279148" y="4667326"/>
                  </a:lnTo>
                  <a:lnTo>
                    <a:pt x="5254879" y="4634585"/>
                  </a:lnTo>
                  <a:lnTo>
                    <a:pt x="5226621" y="4605667"/>
                  </a:lnTo>
                  <a:lnTo>
                    <a:pt x="5194376" y="4580560"/>
                  </a:lnTo>
                  <a:lnTo>
                    <a:pt x="5158117" y="4559287"/>
                  </a:lnTo>
                  <a:lnTo>
                    <a:pt x="5117846" y="4541850"/>
                  </a:lnTo>
                  <a:lnTo>
                    <a:pt x="5073535" y="4528274"/>
                  </a:lnTo>
                  <a:lnTo>
                    <a:pt x="5025187" y="4518558"/>
                  </a:lnTo>
                  <a:lnTo>
                    <a:pt x="4972786" y="4512716"/>
                  </a:lnTo>
                  <a:lnTo>
                    <a:pt x="4916309" y="4510760"/>
                  </a:lnTo>
                  <a:lnTo>
                    <a:pt x="4457573" y="4510760"/>
                  </a:lnTo>
                  <a:lnTo>
                    <a:pt x="4457573" y="5202212"/>
                  </a:lnTo>
                  <a:lnTo>
                    <a:pt x="5341823" y="5202225"/>
                  </a:lnTo>
                  <a:lnTo>
                    <a:pt x="5341823" y="4942967"/>
                  </a:lnTo>
                  <a:close/>
                </a:path>
                <a:path w="6604000" h="10272395">
                  <a:moveTo>
                    <a:pt x="6603593" y="4004411"/>
                  </a:moveTo>
                  <a:lnTo>
                    <a:pt x="4363161" y="4004411"/>
                  </a:lnTo>
                  <a:lnTo>
                    <a:pt x="5195468" y="0"/>
                  </a:lnTo>
                  <a:lnTo>
                    <a:pt x="995337" y="4731156"/>
                  </a:lnTo>
                  <a:lnTo>
                    <a:pt x="1726603" y="4731143"/>
                  </a:lnTo>
                  <a:lnTo>
                    <a:pt x="0" y="7242569"/>
                  </a:lnTo>
                  <a:lnTo>
                    <a:pt x="3853891" y="7242569"/>
                  </a:lnTo>
                  <a:lnTo>
                    <a:pt x="3852888" y="7246417"/>
                  </a:lnTo>
                  <a:lnTo>
                    <a:pt x="3853256" y="7246036"/>
                  </a:lnTo>
                  <a:lnTo>
                    <a:pt x="3804361" y="7428116"/>
                  </a:lnTo>
                  <a:lnTo>
                    <a:pt x="3717594" y="7743914"/>
                  </a:lnTo>
                  <a:lnTo>
                    <a:pt x="3585248" y="8216976"/>
                  </a:lnTo>
                  <a:lnTo>
                    <a:pt x="3443757" y="8715515"/>
                  </a:lnTo>
                  <a:lnTo>
                    <a:pt x="2999067" y="10271938"/>
                  </a:lnTo>
                  <a:lnTo>
                    <a:pt x="4246169" y="8103502"/>
                  </a:lnTo>
                  <a:lnTo>
                    <a:pt x="4246169" y="7308570"/>
                  </a:lnTo>
                  <a:lnTo>
                    <a:pt x="4245673" y="7309409"/>
                  </a:lnTo>
                  <a:lnTo>
                    <a:pt x="4246169" y="7307516"/>
                  </a:lnTo>
                  <a:lnTo>
                    <a:pt x="4246169" y="6866064"/>
                  </a:lnTo>
                  <a:lnTo>
                    <a:pt x="4239793" y="6846290"/>
                  </a:lnTo>
                  <a:lnTo>
                    <a:pt x="753376" y="6846290"/>
                  </a:lnTo>
                  <a:lnTo>
                    <a:pt x="2480018" y="4334815"/>
                  </a:lnTo>
                  <a:lnTo>
                    <a:pt x="1877110" y="4334815"/>
                  </a:lnTo>
                  <a:lnTo>
                    <a:pt x="4504906" y="1374775"/>
                  </a:lnTo>
                  <a:lnTo>
                    <a:pt x="3876941" y="4395940"/>
                  </a:lnTo>
                  <a:lnTo>
                    <a:pt x="5922099" y="4394505"/>
                  </a:lnTo>
                  <a:lnTo>
                    <a:pt x="5555031" y="5032768"/>
                  </a:lnTo>
                  <a:lnTo>
                    <a:pt x="5555031" y="5827649"/>
                  </a:lnTo>
                  <a:lnTo>
                    <a:pt x="6603593" y="400441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5360161" y="4511111"/>
              <a:ext cx="4667250" cy="5897880"/>
            </a:xfrm>
            <a:custGeom>
              <a:avLst/>
              <a:gdLst/>
              <a:ahLst/>
              <a:cxnLst/>
              <a:rect l="l" t="t" r="r" b="b"/>
              <a:pathLst>
                <a:path w="4667250" h="5897880">
                  <a:moveTo>
                    <a:pt x="884250" y="1429512"/>
                  </a:moveTo>
                  <a:lnTo>
                    <a:pt x="882383" y="1374267"/>
                  </a:lnTo>
                  <a:lnTo>
                    <a:pt x="876782" y="1322920"/>
                  </a:lnTo>
                  <a:lnTo>
                    <a:pt x="867435" y="1275448"/>
                  </a:lnTo>
                  <a:lnTo>
                    <a:pt x="854341" y="1231849"/>
                  </a:lnTo>
                  <a:lnTo>
                    <a:pt x="837463" y="1192098"/>
                  </a:lnTo>
                  <a:lnTo>
                    <a:pt x="816800" y="1156195"/>
                  </a:lnTo>
                  <a:lnTo>
                    <a:pt x="792353" y="1124115"/>
                  </a:lnTo>
                  <a:lnTo>
                    <a:pt x="764095" y="1095857"/>
                  </a:lnTo>
                  <a:lnTo>
                    <a:pt x="732015" y="1071397"/>
                  </a:lnTo>
                  <a:lnTo>
                    <a:pt x="696112" y="1050747"/>
                  </a:lnTo>
                  <a:lnTo>
                    <a:pt x="656374" y="1033868"/>
                  </a:lnTo>
                  <a:lnTo>
                    <a:pt x="612775" y="1020762"/>
                  </a:lnTo>
                  <a:lnTo>
                    <a:pt x="565302" y="1011415"/>
                  </a:lnTo>
                  <a:lnTo>
                    <a:pt x="513969" y="1005814"/>
                  </a:lnTo>
                  <a:lnTo>
                    <a:pt x="458736" y="1003947"/>
                  </a:lnTo>
                  <a:lnTo>
                    <a:pt x="0" y="1003947"/>
                  </a:lnTo>
                  <a:lnTo>
                    <a:pt x="0" y="4521022"/>
                  </a:lnTo>
                  <a:lnTo>
                    <a:pt x="884250" y="4521022"/>
                  </a:lnTo>
                  <a:lnTo>
                    <a:pt x="884250" y="1429512"/>
                  </a:lnTo>
                  <a:close/>
                </a:path>
                <a:path w="4667250" h="5897880">
                  <a:moveTo>
                    <a:pt x="884250" y="432193"/>
                  </a:moveTo>
                  <a:lnTo>
                    <a:pt x="883615" y="376885"/>
                  </a:lnTo>
                  <a:lnTo>
                    <a:pt x="879081" y="325297"/>
                  </a:lnTo>
                  <a:lnTo>
                    <a:pt x="870623" y="277469"/>
                  </a:lnTo>
                  <a:lnTo>
                    <a:pt x="858227" y="233387"/>
                  </a:lnTo>
                  <a:lnTo>
                    <a:pt x="841883" y="193090"/>
                  </a:lnTo>
                  <a:lnTo>
                    <a:pt x="821575" y="156565"/>
                  </a:lnTo>
                  <a:lnTo>
                    <a:pt x="797306" y="123825"/>
                  </a:lnTo>
                  <a:lnTo>
                    <a:pt x="769048" y="94907"/>
                  </a:lnTo>
                  <a:lnTo>
                    <a:pt x="736803" y="69799"/>
                  </a:lnTo>
                  <a:lnTo>
                    <a:pt x="700544" y="48526"/>
                  </a:lnTo>
                  <a:lnTo>
                    <a:pt x="660260" y="31089"/>
                  </a:lnTo>
                  <a:lnTo>
                    <a:pt x="615962" y="17513"/>
                  </a:lnTo>
                  <a:lnTo>
                    <a:pt x="567613" y="7797"/>
                  </a:lnTo>
                  <a:lnTo>
                    <a:pt x="515213" y="1955"/>
                  </a:lnTo>
                  <a:lnTo>
                    <a:pt x="458736" y="0"/>
                  </a:lnTo>
                  <a:lnTo>
                    <a:pt x="0" y="0"/>
                  </a:lnTo>
                  <a:lnTo>
                    <a:pt x="0" y="691451"/>
                  </a:lnTo>
                  <a:lnTo>
                    <a:pt x="884250" y="691464"/>
                  </a:lnTo>
                  <a:lnTo>
                    <a:pt x="884250" y="432206"/>
                  </a:lnTo>
                  <a:close/>
                </a:path>
                <a:path w="4667250" h="5897880">
                  <a:moveTo>
                    <a:pt x="4667161" y="2747695"/>
                  </a:moveTo>
                  <a:lnTo>
                    <a:pt x="4666716" y="2684195"/>
                  </a:lnTo>
                  <a:lnTo>
                    <a:pt x="4665396" y="2633395"/>
                  </a:lnTo>
                  <a:lnTo>
                    <a:pt x="4663198" y="2569895"/>
                  </a:lnTo>
                  <a:lnTo>
                    <a:pt x="4660125" y="2519095"/>
                  </a:lnTo>
                  <a:lnTo>
                    <a:pt x="4656175" y="2468295"/>
                  </a:lnTo>
                  <a:lnTo>
                    <a:pt x="4651337" y="2417495"/>
                  </a:lnTo>
                  <a:lnTo>
                    <a:pt x="4645622" y="2366695"/>
                  </a:lnTo>
                  <a:lnTo>
                    <a:pt x="4639030" y="2315895"/>
                  </a:lnTo>
                  <a:lnTo>
                    <a:pt x="4631563" y="2265095"/>
                  </a:lnTo>
                  <a:lnTo>
                    <a:pt x="4623206" y="2214295"/>
                  </a:lnTo>
                  <a:lnTo>
                    <a:pt x="4613973" y="2163495"/>
                  </a:lnTo>
                  <a:lnTo>
                    <a:pt x="4603864" y="2112695"/>
                  </a:lnTo>
                  <a:lnTo>
                    <a:pt x="4592879" y="2074595"/>
                  </a:lnTo>
                  <a:lnTo>
                    <a:pt x="4581017" y="2023795"/>
                  </a:lnTo>
                  <a:lnTo>
                    <a:pt x="4568266" y="1985695"/>
                  </a:lnTo>
                  <a:lnTo>
                    <a:pt x="4554639" y="1934895"/>
                  </a:lnTo>
                  <a:lnTo>
                    <a:pt x="4540135" y="1896795"/>
                  </a:lnTo>
                  <a:lnTo>
                    <a:pt x="4524756" y="1858695"/>
                  </a:lnTo>
                  <a:lnTo>
                    <a:pt x="4508487" y="1807895"/>
                  </a:lnTo>
                  <a:lnTo>
                    <a:pt x="4491355" y="1769795"/>
                  </a:lnTo>
                  <a:lnTo>
                    <a:pt x="4473333" y="1731695"/>
                  </a:lnTo>
                  <a:lnTo>
                    <a:pt x="4467034" y="1718995"/>
                  </a:lnTo>
                  <a:lnTo>
                    <a:pt x="4454436" y="1693595"/>
                  </a:lnTo>
                  <a:lnTo>
                    <a:pt x="4434649" y="1655495"/>
                  </a:lnTo>
                  <a:lnTo>
                    <a:pt x="4413999" y="1617395"/>
                  </a:lnTo>
                  <a:lnTo>
                    <a:pt x="4392460" y="1591995"/>
                  </a:lnTo>
                  <a:lnTo>
                    <a:pt x="4370044" y="1553895"/>
                  </a:lnTo>
                  <a:lnTo>
                    <a:pt x="4346753" y="1515795"/>
                  </a:lnTo>
                  <a:lnTo>
                    <a:pt x="4322572" y="1490395"/>
                  </a:lnTo>
                  <a:lnTo>
                    <a:pt x="4297527" y="1464995"/>
                  </a:lnTo>
                  <a:lnTo>
                    <a:pt x="4271594" y="1426895"/>
                  </a:lnTo>
                  <a:lnTo>
                    <a:pt x="4244784" y="1401495"/>
                  </a:lnTo>
                  <a:lnTo>
                    <a:pt x="4217086" y="1376095"/>
                  </a:lnTo>
                  <a:lnTo>
                    <a:pt x="4188523" y="1350695"/>
                  </a:lnTo>
                  <a:lnTo>
                    <a:pt x="4159072" y="1312595"/>
                  </a:lnTo>
                  <a:lnTo>
                    <a:pt x="4128744" y="1287195"/>
                  </a:lnTo>
                  <a:lnTo>
                    <a:pt x="4097540" y="1274495"/>
                  </a:lnTo>
                  <a:lnTo>
                    <a:pt x="4065460" y="1249095"/>
                  </a:lnTo>
                  <a:lnTo>
                    <a:pt x="4032491" y="1223695"/>
                  </a:lnTo>
                  <a:lnTo>
                    <a:pt x="3998645" y="1198295"/>
                  </a:lnTo>
                  <a:lnTo>
                    <a:pt x="3963924" y="1185595"/>
                  </a:lnTo>
                  <a:lnTo>
                    <a:pt x="3928326" y="1160195"/>
                  </a:lnTo>
                  <a:lnTo>
                    <a:pt x="3891851" y="1147495"/>
                  </a:lnTo>
                  <a:lnTo>
                    <a:pt x="3854488" y="1122095"/>
                  </a:lnTo>
                  <a:lnTo>
                    <a:pt x="3777132" y="1096695"/>
                  </a:lnTo>
                  <a:lnTo>
                    <a:pt x="3762870" y="1092174"/>
                  </a:lnTo>
                  <a:lnTo>
                    <a:pt x="3762870" y="2788374"/>
                  </a:lnTo>
                  <a:lnTo>
                    <a:pt x="3760355" y="2849295"/>
                  </a:lnTo>
                  <a:lnTo>
                    <a:pt x="3756304" y="2912795"/>
                  </a:lnTo>
                  <a:lnTo>
                    <a:pt x="3750843" y="2976295"/>
                  </a:lnTo>
                  <a:lnTo>
                    <a:pt x="3743960" y="3027095"/>
                  </a:lnTo>
                  <a:lnTo>
                    <a:pt x="3735667" y="3090595"/>
                  </a:lnTo>
                  <a:lnTo>
                    <a:pt x="3725951" y="3141395"/>
                  </a:lnTo>
                  <a:lnTo>
                    <a:pt x="3714826" y="3192195"/>
                  </a:lnTo>
                  <a:lnTo>
                    <a:pt x="3702266" y="3242995"/>
                  </a:lnTo>
                  <a:lnTo>
                    <a:pt x="3688296" y="3293795"/>
                  </a:lnTo>
                  <a:lnTo>
                    <a:pt x="3672903" y="3331895"/>
                  </a:lnTo>
                  <a:lnTo>
                    <a:pt x="3656076" y="3382695"/>
                  </a:lnTo>
                  <a:lnTo>
                    <a:pt x="3637826" y="3420795"/>
                  </a:lnTo>
                  <a:lnTo>
                    <a:pt x="3618153" y="3458895"/>
                  </a:lnTo>
                  <a:lnTo>
                    <a:pt x="3597046" y="3496995"/>
                  </a:lnTo>
                  <a:lnTo>
                    <a:pt x="3574516" y="3535095"/>
                  </a:lnTo>
                  <a:lnTo>
                    <a:pt x="3550551" y="3560495"/>
                  </a:lnTo>
                  <a:lnTo>
                    <a:pt x="3525151" y="3598595"/>
                  </a:lnTo>
                  <a:lnTo>
                    <a:pt x="3470059" y="3649395"/>
                  </a:lnTo>
                  <a:lnTo>
                    <a:pt x="3440353" y="3674795"/>
                  </a:lnTo>
                  <a:lnTo>
                    <a:pt x="3409213" y="3700195"/>
                  </a:lnTo>
                  <a:lnTo>
                    <a:pt x="3376638" y="3712895"/>
                  </a:lnTo>
                  <a:lnTo>
                    <a:pt x="3342614" y="3738295"/>
                  </a:lnTo>
                  <a:lnTo>
                    <a:pt x="3307156" y="3750995"/>
                  </a:lnTo>
                  <a:lnTo>
                    <a:pt x="3270250" y="3763695"/>
                  </a:lnTo>
                  <a:lnTo>
                    <a:pt x="3231896" y="3776395"/>
                  </a:lnTo>
                  <a:lnTo>
                    <a:pt x="3192107" y="3789095"/>
                  </a:lnTo>
                  <a:lnTo>
                    <a:pt x="3150870" y="3789095"/>
                  </a:lnTo>
                  <a:lnTo>
                    <a:pt x="3108172" y="3801795"/>
                  </a:lnTo>
                  <a:lnTo>
                    <a:pt x="2928670" y="3801795"/>
                  </a:lnTo>
                  <a:lnTo>
                    <a:pt x="2885960" y="3789095"/>
                  </a:lnTo>
                  <a:lnTo>
                    <a:pt x="2844698" y="3789095"/>
                  </a:lnTo>
                  <a:lnTo>
                    <a:pt x="2804871" y="3776395"/>
                  </a:lnTo>
                  <a:lnTo>
                    <a:pt x="2766491" y="3763695"/>
                  </a:lnTo>
                  <a:lnTo>
                    <a:pt x="2729547" y="3750995"/>
                  </a:lnTo>
                  <a:lnTo>
                    <a:pt x="2659951" y="3712895"/>
                  </a:lnTo>
                  <a:lnTo>
                    <a:pt x="2627299" y="3700195"/>
                  </a:lnTo>
                  <a:lnTo>
                    <a:pt x="2596083" y="3674795"/>
                  </a:lnTo>
                  <a:lnTo>
                    <a:pt x="2566289" y="3649395"/>
                  </a:lnTo>
                  <a:lnTo>
                    <a:pt x="2510955" y="3598595"/>
                  </a:lnTo>
                  <a:lnTo>
                    <a:pt x="2485415" y="3560495"/>
                  </a:lnTo>
                  <a:lnTo>
                    <a:pt x="2461285" y="3535095"/>
                  </a:lnTo>
                  <a:lnTo>
                    <a:pt x="2438565" y="3496995"/>
                  </a:lnTo>
                  <a:lnTo>
                    <a:pt x="2417254" y="3458895"/>
                  </a:lnTo>
                  <a:lnTo>
                    <a:pt x="2397353" y="3420795"/>
                  </a:lnTo>
                  <a:lnTo>
                    <a:pt x="2378849" y="3382695"/>
                  </a:lnTo>
                  <a:lnTo>
                    <a:pt x="2361755" y="3331895"/>
                  </a:lnTo>
                  <a:lnTo>
                    <a:pt x="2346045" y="3293795"/>
                  </a:lnTo>
                  <a:lnTo>
                    <a:pt x="2331732" y="3242995"/>
                  </a:lnTo>
                  <a:lnTo>
                    <a:pt x="2318816" y="3192195"/>
                  </a:lnTo>
                  <a:lnTo>
                    <a:pt x="2307285" y="3141395"/>
                  </a:lnTo>
                  <a:lnTo>
                    <a:pt x="2297150" y="3090595"/>
                  </a:lnTo>
                  <a:lnTo>
                    <a:pt x="2288387" y="3027095"/>
                  </a:lnTo>
                  <a:lnTo>
                    <a:pt x="2281009" y="2976295"/>
                  </a:lnTo>
                  <a:lnTo>
                    <a:pt x="2275001" y="2912795"/>
                  </a:lnTo>
                  <a:lnTo>
                    <a:pt x="2270379" y="2849295"/>
                  </a:lnTo>
                  <a:lnTo>
                    <a:pt x="2267140" y="2786138"/>
                  </a:lnTo>
                  <a:lnTo>
                    <a:pt x="2267216" y="2734945"/>
                  </a:lnTo>
                  <a:lnTo>
                    <a:pt x="2268753" y="2671445"/>
                  </a:lnTo>
                  <a:lnTo>
                    <a:pt x="2271738" y="2607945"/>
                  </a:lnTo>
                  <a:lnTo>
                    <a:pt x="2276183" y="2544445"/>
                  </a:lnTo>
                  <a:lnTo>
                    <a:pt x="2289429" y="2430145"/>
                  </a:lnTo>
                  <a:lnTo>
                    <a:pt x="2298242" y="2379345"/>
                  </a:lnTo>
                  <a:lnTo>
                    <a:pt x="2308529" y="2328545"/>
                  </a:lnTo>
                  <a:lnTo>
                    <a:pt x="2320290" y="2277745"/>
                  </a:lnTo>
                  <a:lnTo>
                    <a:pt x="2333523" y="2239645"/>
                  </a:lnTo>
                  <a:lnTo>
                    <a:pt x="2348230" y="2188845"/>
                  </a:lnTo>
                  <a:lnTo>
                    <a:pt x="2364422" y="2150745"/>
                  </a:lnTo>
                  <a:lnTo>
                    <a:pt x="2382101" y="2112645"/>
                  </a:lnTo>
                  <a:lnTo>
                    <a:pt x="2401278" y="2074545"/>
                  </a:lnTo>
                  <a:lnTo>
                    <a:pt x="2421940" y="2036445"/>
                  </a:lnTo>
                  <a:lnTo>
                    <a:pt x="2444089" y="1998345"/>
                  </a:lnTo>
                  <a:lnTo>
                    <a:pt x="2467749" y="1972945"/>
                  </a:lnTo>
                  <a:lnTo>
                    <a:pt x="2492908" y="1934845"/>
                  </a:lnTo>
                  <a:lnTo>
                    <a:pt x="2547759" y="1884045"/>
                  </a:lnTo>
                  <a:lnTo>
                    <a:pt x="2577452" y="1858645"/>
                  </a:lnTo>
                  <a:lnTo>
                    <a:pt x="2608669" y="1833245"/>
                  </a:lnTo>
                  <a:lnTo>
                    <a:pt x="2641409" y="1820545"/>
                  </a:lnTo>
                  <a:lnTo>
                    <a:pt x="2675674" y="1795145"/>
                  </a:lnTo>
                  <a:lnTo>
                    <a:pt x="2711462" y="1782445"/>
                  </a:lnTo>
                  <a:lnTo>
                    <a:pt x="2748788" y="1769745"/>
                  </a:lnTo>
                  <a:lnTo>
                    <a:pt x="2787650" y="1757045"/>
                  </a:lnTo>
                  <a:lnTo>
                    <a:pt x="2828048" y="1757045"/>
                  </a:lnTo>
                  <a:lnTo>
                    <a:pt x="2869996" y="1744345"/>
                  </a:lnTo>
                  <a:lnTo>
                    <a:pt x="2913494" y="1744345"/>
                  </a:lnTo>
                  <a:lnTo>
                    <a:pt x="2958541" y="1731645"/>
                  </a:lnTo>
                  <a:lnTo>
                    <a:pt x="3051772" y="1731645"/>
                  </a:lnTo>
                  <a:lnTo>
                    <a:pt x="3096920" y="1744345"/>
                  </a:lnTo>
                  <a:lnTo>
                    <a:pt x="3140583" y="1744345"/>
                  </a:lnTo>
                  <a:lnTo>
                    <a:pt x="3182772" y="1757045"/>
                  </a:lnTo>
                  <a:lnTo>
                    <a:pt x="3223476" y="1757045"/>
                  </a:lnTo>
                  <a:lnTo>
                    <a:pt x="3262693" y="1769745"/>
                  </a:lnTo>
                  <a:lnTo>
                    <a:pt x="3300438" y="1782445"/>
                  </a:lnTo>
                  <a:lnTo>
                    <a:pt x="3336709" y="1795145"/>
                  </a:lnTo>
                  <a:lnTo>
                    <a:pt x="3371494" y="1820545"/>
                  </a:lnTo>
                  <a:lnTo>
                    <a:pt x="3404793" y="1833245"/>
                  </a:lnTo>
                  <a:lnTo>
                    <a:pt x="3436620" y="1858645"/>
                  </a:lnTo>
                  <a:lnTo>
                    <a:pt x="3466960" y="1884045"/>
                  </a:lnTo>
                  <a:lnTo>
                    <a:pt x="3495827" y="1909445"/>
                  </a:lnTo>
                  <a:lnTo>
                    <a:pt x="3549116" y="1972945"/>
                  </a:lnTo>
                  <a:lnTo>
                    <a:pt x="3573538" y="1998345"/>
                  </a:lnTo>
                  <a:lnTo>
                    <a:pt x="3596475" y="2036445"/>
                  </a:lnTo>
                  <a:lnTo>
                    <a:pt x="3617938" y="2074545"/>
                  </a:lnTo>
                  <a:lnTo>
                    <a:pt x="3637927" y="2112645"/>
                  </a:lnTo>
                  <a:lnTo>
                    <a:pt x="3656419" y="2150745"/>
                  </a:lnTo>
                  <a:lnTo>
                    <a:pt x="3673449" y="2188845"/>
                  </a:lnTo>
                  <a:lnTo>
                    <a:pt x="3688981" y="2239645"/>
                  </a:lnTo>
                  <a:lnTo>
                    <a:pt x="3703053" y="2277745"/>
                  </a:lnTo>
                  <a:lnTo>
                    <a:pt x="3715626" y="2328545"/>
                  </a:lnTo>
                  <a:lnTo>
                    <a:pt x="3726726" y="2379345"/>
                  </a:lnTo>
                  <a:lnTo>
                    <a:pt x="3736352" y="2430145"/>
                  </a:lnTo>
                  <a:lnTo>
                    <a:pt x="3744493" y="2493645"/>
                  </a:lnTo>
                  <a:lnTo>
                    <a:pt x="3751148" y="2544445"/>
                  </a:lnTo>
                  <a:lnTo>
                    <a:pt x="3756329" y="2607945"/>
                  </a:lnTo>
                  <a:lnTo>
                    <a:pt x="3760038" y="2671445"/>
                  </a:lnTo>
                  <a:lnTo>
                    <a:pt x="3762248" y="2734945"/>
                  </a:lnTo>
                  <a:lnTo>
                    <a:pt x="3762870" y="2788374"/>
                  </a:lnTo>
                  <a:lnTo>
                    <a:pt x="3762870" y="1092174"/>
                  </a:lnTo>
                  <a:lnTo>
                    <a:pt x="3737140" y="1083995"/>
                  </a:lnTo>
                  <a:lnTo>
                    <a:pt x="3696258" y="1058595"/>
                  </a:lnTo>
                  <a:lnTo>
                    <a:pt x="3611867" y="1033195"/>
                  </a:lnTo>
                  <a:lnTo>
                    <a:pt x="3568357" y="1033195"/>
                  </a:lnTo>
                  <a:lnTo>
                    <a:pt x="3432556" y="995095"/>
                  </a:lnTo>
                  <a:lnTo>
                    <a:pt x="3385528" y="995095"/>
                  </a:lnTo>
                  <a:lnTo>
                    <a:pt x="3337610" y="982395"/>
                  </a:lnTo>
                  <a:lnTo>
                    <a:pt x="3239160" y="982395"/>
                  </a:lnTo>
                  <a:lnTo>
                    <a:pt x="3188614" y="969695"/>
                  </a:lnTo>
                  <a:lnTo>
                    <a:pt x="2866225" y="969695"/>
                  </a:lnTo>
                  <a:lnTo>
                    <a:pt x="2813012" y="982395"/>
                  </a:lnTo>
                  <a:lnTo>
                    <a:pt x="2709532" y="982395"/>
                  </a:lnTo>
                  <a:lnTo>
                    <a:pt x="2609964" y="1007795"/>
                  </a:lnTo>
                  <a:lnTo>
                    <a:pt x="2561640" y="1007795"/>
                  </a:lnTo>
                  <a:lnTo>
                    <a:pt x="2422525" y="1045895"/>
                  </a:lnTo>
                  <a:lnTo>
                    <a:pt x="2292172" y="1083995"/>
                  </a:lnTo>
                  <a:lnTo>
                    <a:pt x="2210130" y="1109395"/>
                  </a:lnTo>
                  <a:lnTo>
                    <a:pt x="2170569" y="1134795"/>
                  </a:lnTo>
                  <a:lnTo>
                    <a:pt x="2131974" y="1147495"/>
                  </a:lnTo>
                  <a:lnTo>
                    <a:pt x="2094357" y="1172895"/>
                  </a:lnTo>
                  <a:lnTo>
                    <a:pt x="2057704" y="1185595"/>
                  </a:lnTo>
                  <a:lnTo>
                    <a:pt x="2022030" y="1210995"/>
                  </a:lnTo>
                  <a:lnTo>
                    <a:pt x="1987321" y="1236395"/>
                  </a:lnTo>
                  <a:lnTo>
                    <a:pt x="1953577" y="1261795"/>
                  </a:lnTo>
                  <a:lnTo>
                    <a:pt x="1920811" y="1287195"/>
                  </a:lnTo>
                  <a:lnTo>
                    <a:pt x="1888998" y="1312595"/>
                  </a:lnTo>
                  <a:lnTo>
                    <a:pt x="1858162" y="1337995"/>
                  </a:lnTo>
                  <a:lnTo>
                    <a:pt x="1828292" y="1363395"/>
                  </a:lnTo>
                  <a:lnTo>
                    <a:pt x="1799399" y="1388795"/>
                  </a:lnTo>
                  <a:lnTo>
                    <a:pt x="1744484" y="1452295"/>
                  </a:lnTo>
                  <a:lnTo>
                    <a:pt x="1718487" y="1477695"/>
                  </a:lnTo>
                  <a:lnTo>
                    <a:pt x="1693443" y="1515795"/>
                  </a:lnTo>
                  <a:lnTo>
                    <a:pt x="1669364" y="1541195"/>
                  </a:lnTo>
                  <a:lnTo>
                    <a:pt x="1646262" y="1579295"/>
                  </a:lnTo>
                  <a:lnTo>
                    <a:pt x="1624114" y="1617395"/>
                  </a:lnTo>
                  <a:lnTo>
                    <a:pt x="1602930" y="1655495"/>
                  </a:lnTo>
                  <a:lnTo>
                    <a:pt x="1582699" y="1693595"/>
                  </a:lnTo>
                  <a:lnTo>
                    <a:pt x="1563446" y="1731695"/>
                  </a:lnTo>
                  <a:lnTo>
                    <a:pt x="1545145" y="1769795"/>
                  </a:lnTo>
                  <a:lnTo>
                    <a:pt x="1527810" y="1807895"/>
                  </a:lnTo>
                  <a:lnTo>
                    <a:pt x="1511427" y="1845995"/>
                  </a:lnTo>
                  <a:lnTo>
                    <a:pt x="1496021" y="1896795"/>
                  </a:lnTo>
                  <a:lnTo>
                    <a:pt x="1481556" y="1934895"/>
                  </a:lnTo>
                  <a:lnTo>
                    <a:pt x="1468069" y="1985695"/>
                  </a:lnTo>
                  <a:lnTo>
                    <a:pt x="1455534" y="2023795"/>
                  </a:lnTo>
                  <a:lnTo>
                    <a:pt x="1443951" y="2074595"/>
                  </a:lnTo>
                  <a:lnTo>
                    <a:pt x="1433334" y="2125395"/>
                  </a:lnTo>
                  <a:lnTo>
                    <a:pt x="1423670" y="2176195"/>
                  </a:lnTo>
                  <a:lnTo>
                    <a:pt x="1414957" y="2214295"/>
                  </a:lnTo>
                  <a:lnTo>
                    <a:pt x="1407210" y="2265095"/>
                  </a:lnTo>
                  <a:lnTo>
                    <a:pt x="1400416" y="2328595"/>
                  </a:lnTo>
                  <a:lnTo>
                    <a:pt x="1394587" y="2379395"/>
                  </a:lnTo>
                  <a:lnTo>
                    <a:pt x="1389710" y="2430195"/>
                  </a:lnTo>
                  <a:lnTo>
                    <a:pt x="1385785" y="2480995"/>
                  </a:lnTo>
                  <a:lnTo>
                    <a:pt x="1382814" y="2544495"/>
                  </a:lnTo>
                  <a:lnTo>
                    <a:pt x="1382814" y="2556878"/>
                  </a:lnTo>
                  <a:lnTo>
                    <a:pt x="1382801" y="2557145"/>
                  </a:lnTo>
                  <a:lnTo>
                    <a:pt x="1382801" y="5897245"/>
                  </a:lnTo>
                  <a:lnTo>
                    <a:pt x="1931174" y="5897296"/>
                  </a:lnTo>
                  <a:lnTo>
                    <a:pt x="1931352" y="5897245"/>
                  </a:lnTo>
                  <a:lnTo>
                    <a:pt x="1977453" y="5897245"/>
                  </a:lnTo>
                  <a:lnTo>
                    <a:pt x="2020290" y="5884545"/>
                  </a:lnTo>
                  <a:lnTo>
                    <a:pt x="2059711" y="5871845"/>
                  </a:lnTo>
                  <a:lnTo>
                    <a:pt x="2095715" y="5859145"/>
                  </a:lnTo>
                  <a:lnTo>
                    <a:pt x="2128278" y="5833745"/>
                  </a:lnTo>
                  <a:lnTo>
                    <a:pt x="2157412" y="5808345"/>
                  </a:lnTo>
                  <a:lnTo>
                    <a:pt x="2205405" y="5744845"/>
                  </a:lnTo>
                  <a:lnTo>
                    <a:pt x="2224265" y="5706745"/>
                  </a:lnTo>
                  <a:lnTo>
                    <a:pt x="2239695" y="5668645"/>
                  </a:lnTo>
                  <a:lnTo>
                    <a:pt x="2251697" y="5630545"/>
                  </a:lnTo>
                  <a:lnTo>
                    <a:pt x="2260269" y="5579745"/>
                  </a:lnTo>
                  <a:lnTo>
                    <a:pt x="2265413" y="5528945"/>
                  </a:lnTo>
                  <a:lnTo>
                    <a:pt x="2267127" y="5478145"/>
                  </a:lnTo>
                  <a:lnTo>
                    <a:pt x="2267127" y="5465496"/>
                  </a:lnTo>
                  <a:lnTo>
                    <a:pt x="2267127" y="4055745"/>
                  </a:lnTo>
                  <a:lnTo>
                    <a:pt x="2294750" y="4106545"/>
                  </a:lnTo>
                  <a:lnTo>
                    <a:pt x="2323401" y="4144645"/>
                  </a:lnTo>
                  <a:lnTo>
                    <a:pt x="2353068" y="4182745"/>
                  </a:lnTo>
                  <a:lnTo>
                    <a:pt x="2383764" y="4220845"/>
                  </a:lnTo>
                  <a:lnTo>
                    <a:pt x="2415476" y="4258945"/>
                  </a:lnTo>
                  <a:lnTo>
                    <a:pt x="2448217" y="4297045"/>
                  </a:lnTo>
                  <a:lnTo>
                    <a:pt x="2481973" y="4322445"/>
                  </a:lnTo>
                  <a:lnTo>
                    <a:pt x="2516759" y="4360545"/>
                  </a:lnTo>
                  <a:lnTo>
                    <a:pt x="2552560" y="4385945"/>
                  </a:lnTo>
                  <a:lnTo>
                    <a:pt x="2589390" y="4411345"/>
                  </a:lnTo>
                  <a:lnTo>
                    <a:pt x="2627236" y="4436745"/>
                  </a:lnTo>
                  <a:lnTo>
                    <a:pt x="2666111" y="4462145"/>
                  </a:lnTo>
                  <a:lnTo>
                    <a:pt x="2706001" y="4487545"/>
                  </a:lnTo>
                  <a:lnTo>
                    <a:pt x="2746921" y="4500245"/>
                  </a:lnTo>
                  <a:lnTo>
                    <a:pt x="2788856" y="4525645"/>
                  </a:lnTo>
                  <a:lnTo>
                    <a:pt x="2875800" y="4551045"/>
                  </a:lnTo>
                  <a:lnTo>
                    <a:pt x="3013862" y="4589145"/>
                  </a:lnTo>
                  <a:lnTo>
                    <a:pt x="3061932" y="4589145"/>
                  </a:lnTo>
                  <a:lnTo>
                    <a:pt x="3111017" y="4601845"/>
                  </a:lnTo>
                  <a:lnTo>
                    <a:pt x="3408502" y="4601845"/>
                  </a:lnTo>
                  <a:lnTo>
                    <a:pt x="3454781" y="4589145"/>
                  </a:lnTo>
                  <a:lnTo>
                    <a:pt x="3500209" y="4589145"/>
                  </a:lnTo>
                  <a:lnTo>
                    <a:pt x="3588423" y="4563745"/>
                  </a:lnTo>
                  <a:lnTo>
                    <a:pt x="3631234" y="4563745"/>
                  </a:lnTo>
                  <a:lnTo>
                    <a:pt x="3754437" y="4525645"/>
                  </a:lnTo>
                  <a:lnTo>
                    <a:pt x="3793756" y="4512945"/>
                  </a:lnTo>
                  <a:lnTo>
                    <a:pt x="3832212" y="4487545"/>
                  </a:lnTo>
                  <a:lnTo>
                    <a:pt x="3906532" y="4462145"/>
                  </a:lnTo>
                  <a:lnTo>
                    <a:pt x="3942372" y="4436745"/>
                  </a:lnTo>
                  <a:lnTo>
                    <a:pt x="3977360" y="4424045"/>
                  </a:lnTo>
                  <a:lnTo>
                    <a:pt x="4011472" y="4398645"/>
                  </a:lnTo>
                  <a:lnTo>
                    <a:pt x="4044721" y="4373245"/>
                  </a:lnTo>
                  <a:lnTo>
                    <a:pt x="4077106" y="4360545"/>
                  </a:lnTo>
                  <a:lnTo>
                    <a:pt x="4108615" y="4335145"/>
                  </a:lnTo>
                  <a:lnTo>
                    <a:pt x="4139260" y="4309745"/>
                  </a:lnTo>
                  <a:lnTo>
                    <a:pt x="4169029" y="4284345"/>
                  </a:lnTo>
                  <a:lnTo>
                    <a:pt x="4197947" y="4258945"/>
                  </a:lnTo>
                  <a:lnTo>
                    <a:pt x="4225988" y="4220845"/>
                  </a:lnTo>
                  <a:lnTo>
                    <a:pt x="4253166" y="4195445"/>
                  </a:lnTo>
                  <a:lnTo>
                    <a:pt x="4279481" y="4170045"/>
                  </a:lnTo>
                  <a:lnTo>
                    <a:pt x="4304919" y="4131945"/>
                  </a:lnTo>
                  <a:lnTo>
                    <a:pt x="4329506" y="4106545"/>
                  </a:lnTo>
                  <a:lnTo>
                    <a:pt x="4353217" y="4068445"/>
                  </a:lnTo>
                  <a:lnTo>
                    <a:pt x="4360837" y="4055745"/>
                  </a:lnTo>
                  <a:lnTo>
                    <a:pt x="4376064" y="4030345"/>
                  </a:lnTo>
                  <a:lnTo>
                    <a:pt x="4398048" y="3992245"/>
                  </a:lnTo>
                  <a:lnTo>
                    <a:pt x="4419168" y="3966845"/>
                  </a:lnTo>
                  <a:lnTo>
                    <a:pt x="4439424" y="3928745"/>
                  </a:lnTo>
                  <a:lnTo>
                    <a:pt x="4458817" y="3890645"/>
                  </a:lnTo>
                  <a:lnTo>
                    <a:pt x="4477334" y="3839845"/>
                  </a:lnTo>
                  <a:lnTo>
                    <a:pt x="4489120" y="3814445"/>
                  </a:lnTo>
                  <a:lnTo>
                    <a:pt x="4495000" y="3801745"/>
                  </a:lnTo>
                  <a:lnTo>
                    <a:pt x="4511802" y="3763645"/>
                  </a:lnTo>
                  <a:lnTo>
                    <a:pt x="4527740" y="3712845"/>
                  </a:lnTo>
                  <a:lnTo>
                    <a:pt x="4542802" y="3674745"/>
                  </a:lnTo>
                  <a:lnTo>
                    <a:pt x="4557014" y="3623945"/>
                  </a:lnTo>
                  <a:lnTo>
                    <a:pt x="4570361" y="3585845"/>
                  </a:lnTo>
                  <a:lnTo>
                    <a:pt x="4582846" y="3535045"/>
                  </a:lnTo>
                  <a:lnTo>
                    <a:pt x="4594466" y="3484245"/>
                  </a:lnTo>
                  <a:lnTo>
                    <a:pt x="4605223" y="3433445"/>
                  </a:lnTo>
                  <a:lnTo>
                    <a:pt x="4615116" y="3382645"/>
                  </a:lnTo>
                  <a:lnTo>
                    <a:pt x="4624159" y="3331845"/>
                  </a:lnTo>
                  <a:lnTo>
                    <a:pt x="4632325" y="3281045"/>
                  </a:lnTo>
                  <a:lnTo>
                    <a:pt x="4639640" y="3230245"/>
                  </a:lnTo>
                  <a:lnTo>
                    <a:pt x="4646092" y="3166745"/>
                  </a:lnTo>
                  <a:lnTo>
                    <a:pt x="4651680" y="3115945"/>
                  </a:lnTo>
                  <a:lnTo>
                    <a:pt x="4656404" y="3065145"/>
                  </a:lnTo>
                  <a:lnTo>
                    <a:pt x="4660277" y="3001645"/>
                  </a:lnTo>
                  <a:lnTo>
                    <a:pt x="4663287" y="2938145"/>
                  </a:lnTo>
                  <a:lnTo>
                    <a:pt x="4665434" y="2887345"/>
                  </a:lnTo>
                  <a:lnTo>
                    <a:pt x="4666729" y="2823845"/>
                  </a:lnTo>
                  <a:lnTo>
                    <a:pt x="4667161" y="2760345"/>
                  </a:lnTo>
                  <a:lnTo>
                    <a:pt x="4667110" y="2754122"/>
                  </a:lnTo>
                  <a:lnTo>
                    <a:pt x="4667161" y="274769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" name="object 8"/>
            <p:cNvSpPr/>
            <p:nvPr/>
          </p:nvSpPr>
          <p:spPr>
            <a:xfrm>
              <a:off x="10339895" y="5461858"/>
              <a:ext cx="3112135" cy="3637279"/>
            </a:xfrm>
            <a:custGeom>
              <a:avLst/>
              <a:gdLst/>
              <a:ahLst/>
              <a:cxnLst/>
              <a:rect l="l" t="t" r="r" b="b"/>
              <a:pathLst>
                <a:path w="3112134" h="3637279">
                  <a:moveTo>
                    <a:pt x="3111538" y="2453335"/>
                  </a:moveTo>
                  <a:lnTo>
                    <a:pt x="3110319" y="2402446"/>
                  </a:lnTo>
                  <a:lnTo>
                    <a:pt x="3106636" y="2352421"/>
                  </a:lnTo>
                  <a:lnTo>
                    <a:pt x="3100476" y="2303246"/>
                  </a:lnTo>
                  <a:lnTo>
                    <a:pt x="3091840" y="2254986"/>
                  </a:lnTo>
                  <a:lnTo>
                    <a:pt x="3080702" y="2207666"/>
                  </a:lnTo>
                  <a:lnTo>
                    <a:pt x="3067050" y="2161298"/>
                  </a:lnTo>
                  <a:lnTo>
                    <a:pt x="3050857" y="2115921"/>
                  </a:lnTo>
                  <a:lnTo>
                    <a:pt x="3032125" y="2071560"/>
                  </a:lnTo>
                  <a:lnTo>
                    <a:pt x="3010839" y="2028253"/>
                  </a:lnTo>
                  <a:lnTo>
                    <a:pt x="2986976" y="1986026"/>
                  </a:lnTo>
                  <a:lnTo>
                    <a:pt x="2960535" y="1944903"/>
                  </a:lnTo>
                  <a:lnTo>
                    <a:pt x="2931477" y="1904911"/>
                  </a:lnTo>
                  <a:lnTo>
                    <a:pt x="2899816" y="1866087"/>
                  </a:lnTo>
                  <a:lnTo>
                    <a:pt x="2865513" y="1828457"/>
                  </a:lnTo>
                  <a:lnTo>
                    <a:pt x="2815399" y="1785886"/>
                  </a:lnTo>
                  <a:lnTo>
                    <a:pt x="2757614" y="1744345"/>
                  </a:lnTo>
                  <a:lnTo>
                    <a:pt x="2692133" y="1703870"/>
                  </a:lnTo>
                  <a:lnTo>
                    <a:pt x="2656497" y="1684032"/>
                  </a:lnTo>
                  <a:lnTo>
                    <a:pt x="2618930" y="1664474"/>
                  </a:lnTo>
                  <a:lnTo>
                    <a:pt x="2579420" y="1645196"/>
                  </a:lnTo>
                  <a:lnTo>
                    <a:pt x="2537980" y="1626184"/>
                  </a:lnTo>
                  <a:lnTo>
                    <a:pt x="2494597" y="1607464"/>
                  </a:lnTo>
                  <a:lnTo>
                    <a:pt x="2449284" y="1589024"/>
                  </a:lnTo>
                  <a:lnTo>
                    <a:pt x="2402014" y="1570875"/>
                  </a:lnTo>
                  <a:lnTo>
                    <a:pt x="2352789" y="1553006"/>
                  </a:lnTo>
                  <a:lnTo>
                    <a:pt x="2301621" y="1535430"/>
                  </a:lnTo>
                  <a:lnTo>
                    <a:pt x="2248497" y="1518158"/>
                  </a:lnTo>
                  <a:lnTo>
                    <a:pt x="2193429" y="1501178"/>
                  </a:lnTo>
                  <a:lnTo>
                    <a:pt x="2136394" y="1484490"/>
                  </a:lnTo>
                  <a:lnTo>
                    <a:pt x="2077389" y="1468107"/>
                  </a:lnTo>
                  <a:lnTo>
                    <a:pt x="2016429" y="1452029"/>
                  </a:lnTo>
                  <a:lnTo>
                    <a:pt x="1953501" y="1436268"/>
                  </a:lnTo>
                  <a:lnTo>
                    <a:pt x="1888604" y="1420799"/>
                  </a:lnTo>
                  <a:lnTo>
                    <a:pt x="1821726" y="1405661"/>
                  </a:lnTo>
                  <a:lnTo>
                    <a:pt x="1752879" y="1390827"/>
                  </a:lnTo>
                  <a:lnTo>
                    <a:pt x="1682064" y="1376311"/>
                  </a:lnTo>
                  <a:lnTo>
                    <a:pt x="1607769" y="1361401"/>
                  </a:lnTo>
                  <a:lnTo>
                    <a:pt x="1537766" y="1345526"/>
                  </a:lnTo>
                  <a:lnTo>
                    <a:pt x="1472069" y="1328699"/>
                  </a:lnTo>
                  <a:lnTo>
                    <a:pt x="1410652" y="1310919"/>
                  </a:lnTo>
                  <a:lnTo>
                    <a:pt x="1353515" y="1292212"/>
                  </a:lnTo>
                  <a:lnTo>
                    <a:pt x="1300657" y="1272603"/>
                  </a:lnTo>
                  <a:lnTo>
                    <a:pt x="1252067" y="1252080"/>
                  </a:lnTo>
                  <a:lnTo>
                    <a:pt x="1207731" y="1230668"/>
                  </a:lnTo>
                  <a:lnTo>
                    <a:pt x="1167650" y="1208379"/>
                  </a:lnTo>
                  <a:lnTo>
                    <a:pt x="1131824" y="1185240"/>
                  </a:lnTo>
                  <a:lnTo>
                    <a:pt x="1100226" y="1161237"/>
                  </a:lnTo>
                  <a:lnTo>
                    <a:pt x="1049731" y="1110767"/>
                  </a:lnTo>
                  <a:lnTo>
                    <a:pt x="1016127" y="1057059"/>
                  </a:lnTo>
                  <a:lnTo>
                    <a:pt x="999350" y="1000226"/>
                  </a:lnTo>
                  <a:lnTo>
                    <a:pt x="997661" y="976477"/>
                  </a:lnTo>
                  <a:lnTo>
                    <a:pt x="999896" y="944308"/>
                  </a:lnTo>
                  <a:lnTo>
                    <a:pt x="1007833" y="906208"/>
                  </a:lnTo>
                  <a:lnTo>
                    <a:pt x="1021067" y="868108"/>
                  </a:lnTo>
                  <a:lnTo>
                    <a:pt x="1063396" y="817308"/>
                  </a:lnTo>
                  <a:lnTo>
                    <a:pt x="1092504" y="791908"/>
                  </a:lnTo>
                  <a:lnTo>
                    <a:pt x="1126896" y="779208"/>
                  </a:lnTo>
                  <a:lnTo>
                    <a:pt x="1166583" y="753808"/>
                  </a:lnTo>
                  <a:lnTo>
                    <a:pt x="1211567" y="741108"/>
                  </a:lnTo>
                  <a:lnTo>
                    <a:pt x="1261846" y="728408"/>
                  </a:lnTo>
                  <a:lnTo>
                    <a:pt x="1317409" y="715708"/>
                  </a:lnTo>
                  <a:lnTo>
                    <a:pt x="1378280" y="715708"/>
                  </a:lnTo>
                  <a:lnTo>
                    <a:pt x="1444434" y="703008"/>
                  </a:lnTo>
                  <a:lnTo>
                    <a:pt x="1581378" y="703008"/>
                  </a:lnTo>
                  <a:lnTo>
                    <a:pt x="1642833" y="715708"/>
                  </a:lnTo>
                  <a:lnTo>
                    <a:pt x="1700250" y="715708"/>
                  </a:lnTo>
                  <a:lnTo>
                    <a:pt x="1753590" y="728408"/>
                  </a:lnTo>
                  <a:lnTo>
                    <a:pt x="1802853" y="741108"/>
                  </a:lnTo>
                  <a:lnTo>
                    <a:pt x="1848015" y="753808"/>
                  </a:lnTo>
                  <a:lnTo>
                    <a:pt x="1889048" y="779208"/>
                  </a:lnTo>
                  <a:lnTo>
                    <a:pt x="1925955" y="791908"/>
                  </a:lnTo>
                  <a:lnTo>
                    <a:pt x="1958695" y="817308"/>
                  </a:lnTo>
                  <a:lnTo>
                    <a:pt x="1987257" y="842708"/>
                  </a:lnTo>
                  <a:lnTo>
                    <a:pt x="2011629" y="880808"/>
                  </a:lnTo>
                  <a:lnTo>
                    <a:pt x="2031796" y="906208"/>
                  </a:lnTo>
                  <a:lnTo>
                    <a:pt x="2047722" y="944308"/>
                  </a:lnTo>
                  <a:lnTo>
                    <a:pt x="2066086" y="982408"/>
                  </a:lnTo>
                  <a:lnTo>
                    <a:pt x="2089188" y="1020508"/>
                  </a:lnTo>
                  <a:lnTo>
                    <a:pt x="2116988" y="1045908"/>
                  </a:lnTo>
                  <a:lnTo>
                    <a:pt x="2149462" y="1084008"/>
                  </a:lnTo>
                  <a:lnTo>
                    <a:pt x="2186559" y="1109408"/>
                  </a:lnTo>
                  <a:lnTo>
                    <a:pt x="2228240" y="1122108"/>
                  </a:lnTo>
                  <a:lnTo>
                    <a:pt x="2274455" y="1134808"/>
                  </a:lnTo>
                  <a:lnTo>
                    <a:pt x="2325179" y="1147508"/>
                  </a:lnTo>
                  <a:lnTo>
                    <a:pt x="2380373" y="1160208"/>
                  </a:lnTo>
                  <a:lnTo>
                    <a:pt x="2998520" y="1160208"/>
                  </a:lnTo>
                  <a:lnTo>
                    <a:pt x="2998254" y="1156843"/>
                  </a:lnTo>
                  <a:lnTo>
                    <a:pt x="2998520" y="1156843"/>
                  </a:lnTo>
                  <a:lnTo>
                    <a:pt x="2994622" y="1102588"/>
                  </a:lnTo>
                  <a:lnTo>
                    <a:pt x="2988932" y="1049528"/>
                  </a:lnTo>
                  <a:lnTo>
                    <a:pt x="2981452" y="997661"/>
                  </a:lnTo>
                  <a:lnTo>
                    <a:pt x="2972181" y="947000"/>
                  </a:lnTo>
                  <a:lnTo>
                    <a:pt x="2961106" y="897547"/>
                  </a:lnTo>
                  <a:lnTo>
                    <a:pt x="2948241" y="849274"/>
                  </a:lnTo>
                  <a:lnTo>
                    <a:pt x="2933573" y="802208"/>
                  </a:lnTo>
                  <a:lnTo>
                    <a:pt x="2917113" y="756335"/>
                  </a:lnTo>
                  <a:lnTo>
                    <a:pt x="2898864" y="711657"/>
                  </a:lnTo>
                  <a:lnTo>
                    <a:pt x="2878810" y="668185"/>
                  </a:lnTo>
                  <a:lnTo>
                    <a:pt x="2856966" y="625906"/>
                  </a:lnTo>
                  <a:lnTo>
                    <a:pt x="2833332" y="584822"/>
                  </a:lnTo>
                  <a:lnTo>
                    <a:pt x="2807906" y="544931"/>
                  </a:lnTo>
                  <a:lnTo>
                    <a:pt x="2780677" y="506247"/>
                  </a:lnTo>
                  <a:lnTo>
                    <a:pt x="2751645" y="468757"/>
                  </a:lnTo>
                  <a:lnTo>
                    <a:pt x="2720835" y="432460"/>
                  </a:lnTo>
                  <a:lnTo>
                    <a:pt x="2688221" y="397357"/>
                  </a:lnTo>
                  <a:lnTo>
                    <a:pt x="2653817" y="363448"/>
                  </a:lnTo>
                  <a:lnTo>
                    <a:pt x="2617609" y="330746"/>
                  </a:lnTo>
                  <a:lnTo>
                    <a:pt x="2579611" y="299237"/>
                  </a:lnTo>
                  <a:lnTo>
                    <a:pt x="2544394" y="273773"/>
                  </a:lnTo>
                  <a:lnTo>
                    <a:pt x="2508123" y="249453"/>
                  </a:lnTo>
                  <a:lnTo>
                    <a:pt x="2470797" y="226263"/>
                  </a:lnTo>
                  <a:lnTo>
                    <a:pt x="2432405" y="204203"/>
                  </a:lnTo>
                  <a:lnTo>
                    <a:pt x="2392972" y="183286"/>
                  </a:lnTo>
                  <a:lnTo>
                    <a:pt x="2352471" y="163487"/>
                  </a:lnTo>
                  <a:lnTo>
                    <a:pt x="2310930" y="144818"/>
                  </a:lnTo>
                  <a:lnTo>
                    <a:pt x="2268321" y="127279"/>
                  </a:lnTo>
                  <a:lnTo>
                    <a:pt x="2224659" y="110883"/>
                  </a:lnTo>
                  <a:lnTo>
                    <a:pt x="2179942" y="95605"/>
                  </a:lnTo>
                  <a:lnTo>
                    <a:pt x="2134171" y="81457"/>
                  </a:lnTo>
                  <a:lnTo>
                    <a:pt x="2087346" y="68453"/>
                  </a:lnTo>
                  <a:lnTo>
                    <a:pt x="2039467" y="56578"/>
                  </a:lnTo>
                  <a:lnTo>
                    <a:pt x="1990534" y="45821"/>
                  </a:lnTo>
                  <a:lnTo>
                    <a:pt x="1940534" y="36207"/>
                  </a:lnTo>
                  <a:lnTo>
                    <a:pt x="1889480" y="27724"/>
                  </a:lnTo>
                  <a:lnTo>
                    <a:pt x="1837372" y="20370"/>
                  </a:lnTo>
                  <a:lnTo>
                    <a:pt x="1784210" y="14147"/>
                  </a:lnTo>
                  <a:lnTo>
                    <a:pt x="1729994" y="9055"/>
                  </a:lnTo>
                  <a:lnTo>
                    <a:pt x="1674723" y="5092"/>
                  </a:lnTo>
                  <a:lnTo>
                    <a:pt x="1618386" y="2273"/>
                  </a:lnTo>
                  <a:lnTo>
                    <a:pt x="1560995" y="571"/>
                  </a:lnTo>
                  <a:lnTo>
                    <a:pt x="1502549" y="0"/>
                  </a:lnTo>
                  <a:lnTo>
                    <a:pt x="1448015" y="1447"/>
                  </a:lnTo>
                  <a:lnTo>
                    <a:pt x="1394155" y="3962"/>
                  </a:lnTo>
                  <a:lnTo>
                    <a:pt x="1340980" y="7556"/>
                  </a:lnTo>
                  <a:lnTo>
                    <a:pt x="1288529" y="12230"/>
                  </a:lnTo>
                  <a:lnTo>
                    <a:pt x="1236827" y="17995"/>
                  </a:lnTo>
                  <a:lnTo>
                    <a:pt x="1185913" y="24853"/>
                  </a:lnTo>
                  <a:lnTo>
                    <a:pt x="1135799" y="32804"/>
                  </a:lnTo>
                  <a:lnTo>
                    <a:pt x="1086510" y="41859"/>
                  </a:lnTo>
                  <a:lnTo>
                    <a:pt x="1038085" y="52006"/>
                  </a:lnTo>
                  <a:lnTo>
                    <a:pt x="990549" y="63258"/>
                  </a:lnTo>
                  <a:lnTo>
                    <a:pt x="943927" y="75628"/>
                  </a:lnTo>
                  <a:lnTo>
                    <a:pt x="898258" y="89103"/>
                  </a:lnTo>
                  <a:lnTo>
                    <a:pt x="853541" y="103695"/>
                  </a:lnTo>
                  <a:lnTo>
                    <a:pt x="809840" y="119405"/>
                  </a:lnTo>
                  <a:lnTo>
                    <a:pt x="767156" y="136245"/>
                  </a:lnTo>
                  <a:lnTo>
                    <a:pt x="725525" y="154216"/>
                  </a:lnTo>
                  <a:lnTo>
                    <a:pt x="684974" y="173316"/>
                  </a:lnTo>
                  <a:lnTo>
                    <a:pt x="645541" y="193548"/>
                  </a:lnTo>
                  <a:lnTo>
                    <a:pt x="607237" y="214922"/>
                  </a:lnTo>
                  <a:lnTo>
                    <a:pt x="570103" y="237439"/>
                  </a:lnTo>
                  <a:lnTo>
                    <a:pt x="534149" y="261099"/>
                  </a:lnTo>
                  <a:lnTo>
                    <a:pt x="499414" y="285902"/>
                  </a:lnTo>
                  <a:lnTo>
                    <a:pt x="465937" y="311873"/>
                  </a:lnTo>
                  <a:lnTo>
                    <a:pt x="433730" y="338988"/>
                  </a:lnTo>
                  <a:lnTo>
                    <a:pt x="402831" y="367271"/>
                  </a:lnTo>
                  <a:lnTo>
                    <a:pt x="373253" y="396722"/>
                  </a:lnTo>
                  <a:lnTo>
                    <a:pt x="345033" y="427342"/>
                  </a:lnTo>
                  <a:lnTo>
                    <a:pt x="318198" y="459130"/>
                  </a:lnTo>
                  <a:lnTo>
                    <a:pt x="292773" y="492099"/>
                  </a:lnTo>
                  <a:lnTo>
                    <a:pt x="268795" y="526249"/>
                  </a:lnTo>
                  <a:lnTo>
                    <a:pt x="246278" y="561581"/>
                  </a:lnTo>
                  <a:lnTo>
                    <a:pt x="225259" y="598093"/>
                  </a:lnTo>
                  <a:lnTo>
                    <a:pt x="205765" y="635800"/>
                  </a:lnTo>
                  <a:lnTo>
                    <a:pt x="187820" y="674700"/>
                  </a:lnTo>
                  <a:lnTo>
                    <a:pt x="171450" y="714806"/>
                  </a:lnTo>
                  <a:lnTo>
                    <a:pt x="156692" y="756107"/>
                  </a:lnTo>
                  <a:lnTo>
                    <a:pt x="143560" y="798626"/>
                  </a:lnTo>
                  <a:lnTo>
                    <a:pt x="132092" y="842340"/>
                  </a:lnTo>
                  <a:lnTo>
                    <a:pt x="122313" y="887272"/>
                  </a:lnTo>
                  <a:lnTo>
                    <a:pt x="114249" y="933424"/>
                  </a:lnTo>
                  <a:lnTo>
                    <a:pt x="107937" y="980795"/>
                  </a:lnTo>
                  <a:lnTo>
                    <a:pt x="103378" y="1029398"/>
                  </a:lnTo>
                  <a:lnTo>
                    <a:pt x="100634" y="1079220"/>
                  </a:lnTo>
                  <a:lnTo>
                    <a:pt x="99707" y="1130274"/>
                  </a:lnTo>
                  <a:lnTo>
                    <a:pt x="99758" y="1131938"/>
                  </a:lnTo>
                  <a:lnTo>
                    <a:pt x="99707" y="1134808"/>
                  </a:lnTo>
                  <a:lnTo>
                    <a:pt x="101117" y="1185608"/>
                  </a:lnTo>
                  <a:lnTo>
                    <a:pt x="104228" y="1223708"/>
                  </a:lnTo>
                  <a:lnTo>
                    <a:pt x="109067" y="1261808"/>
                  </a:lnTo>
                  <a:lnTo>
                    <a:pt x="115620" y="1312608"/>
                  </a:lnTo>
                  <a:lnTo>
                    <a:pt x="123875" y="1350708"/>
                  </a:lnTo>
                  <a:lnTo>
                    <a:pt x="133845" y="1388808"/>
                  </a:lnTo>
                  <a:lnTo>
                    <a:pt x="145529" y="1426908"/>
                  </a:lnTo>
                  <a:lnTo>
                    <a:pt x="158927" y="1465008"/>
                  </a:lnTo>
                  <a:lnTo>
                    <a:pt x="174015" y="1503108"/>
                  </a:lnTo>
                  <a:lnTo>
                    <a:pt x="190817" y="1541208"/>
                  </a:lnTo>
                  <a:lnTo>
                    <a:pt x="209321" y="1579308"/>
                  </a:lnTo>
                  <a:lnTo>
                    <a:pt x="229527" y="1604708"/>
                  </a:lnTo>
                  <a:lnTo>
                    <a:pt x="251434" y="1642808"/>
                  </a:lnTo>
                  <a:lnTo>
                    <a:pt x="275043" y="1668208"/>
                  </a:lnTo>
                  <a:lnTo>
                    <a:pt x="300342" y="1706308"/>
                  </a:lnTo>
                  <a:lnTo>
                    <a:pt x="327342" y="1731708"/>
                  </a:lnTo>
                  <a:lnTo>
                    <a:pt x="356031" y="1769808"/>
                  </a:lnTo>
                  <a:lnTo>
                    <a:pt x="386422" y="1795208"/>
                  </a:lnTo>
                  <a:lnTo>
                    <a:pt x="418490" y="1820608"/>
                  </a:lnTo>
                  <a:lnTo>
                    <a:pt x="452259" y="1846008"/>
                  </a:lnTo>
                  <a:lnTo>
                    <a:pt x="487705" y="1871408"/>
                  </a:lnTo>
                  <a:lnTo>
                    <a:pt x="524840" y="1896808"/>
                  </a:lnTo>
                  <a:lnTo>
                    <a:pt x="563664" y="1922208"/>
                  </a:lnTo>
                  <a:lnTo>
                    <a:pt x="604164" y="1947608"/>
                  </a:lnTo>
                  <a:lnTo>
                    <a:pt x="646353" y="1973008"/>
                  </a:lnTo>
                  <a:lnTo>
                    <a:pt x="690219" y="1998408"/>
                  </a:lnTo>
                  <a:lnTo>
                    <a:pt x="735761" y="2011108"/>
                  </a:lnTo>
                  <a:lnTo>
                    <a:pt x="782980" y="2036508"/>
                  </a:lnTo>
                  <a:lnTo>
                    <a:pt x="831875" y="2049208"/>
                  </a:lnTo>
                  <a:lnTo>
                    <a:pt x="882434" y="2074608"/>
                  </a:lnTo>
                  <a:lnTo>
                    <a:pt x="988580" y="2100008"/>
                  </a:lnTo>
                  <a:lnTo>
                    <a:pt x="1044155" y="2125408"/>
                  </a:lnTo>
                  <a:lnTo>
                    <a:pt x="1101407" y="2138108"/>
                  </a:lnTo>
                  <a:lnTo>
                    <a:pt x="1283119" y="2176208"/>
                  </a:lnTo>
                  <a:lnTo>
                    <a:pt x="1363764" y="2188908"/>
                  </a:lnTo>
                  <a:lnTo>
                    <a:pt x="1513916" y="2214308"/>
                  </a:lnTo>
                  <a:lnTo>
                    <a:pt x="1583410" y="2239708"/>
                  </a:lnTo>
                  <a:lnTo>
                    <a:pt x="1649183" y="2252408"/>
                  </a:lnTo>
                  <a:lnTo>
                    <a:pt x="1711223" y="2265108"/>
                  </a:lnTo>
                  <a:lnTo>
                    <a:pt x="1769541" y="2290508"/>
                  </a:lnTo>
                  <a:lnTo>
                    <a:pt x="1824113" y="2303208"/>
                  </a:lnTo>
                  <a:lnTo>
                    <a:pt x="1874951" y="2328608"/>
                  </a:lnTo>
                  <a:lnTo>
                    <a:pt x="1922056" y="2341308"/>
                  </a:lnTo>
                  <a:lnTo>
                    <a:pt x="1965401" y="2366708"/>
                  </a:lnTo>
                  <a:lnTo>
                    <a:pt x="2004999" y="2379408"/>
                  </a:lnTo>
                  <a:lnTo>
                    <a:pt x="2040851" y="2404808"/>
                  </a:lnTo>
                  <a:lnTo>
                    <a:pt x="2072932" y="2417508"/>
                  </a:lnTo>
                  <a:lnTo>
                    <a:pt x="2101265" y="2442908"/>
                  </a:lnTo>
                  <a:lnTo>
                    <a:pt x="2125827" y="2468308"/>
                  </a:lnTo>
                  <a:lnTo>
                    <a:pt x="2146617" y="2493708"/>
                  </a:lnTo>
                  <a:lnTo>
                    <a:pt x="2163648" y="2506408"/>
                  </a:lnTo>
                  <a:lnTo>
                    <a:pt x="2176894" y="2531808"/>
                  </a:lnTo>
                  <a:lnTo>
                    <a:pt x="2186355" y="2557208"/>
                  </a:lnTo>
                  <a:lnTo>
                    <a:pt x="2192032" y="2582608"/>
                  </a:lnTo>
                  <a:lnTo>
                    <a:pt x="2193671" y="2604541"/>
                  </a:lnTo>
                  <a:lnTo>
                    <a:pt x="2191753" y="2640647"/>
                  </a:lnTo>
                  <a:lnTo>
                    <a:pt x="2185212" y="2678849"/>
                  </a:lnTo>
                  <a:lnTo>
                    <a:pt x="2159038" y="2746972"/>
                  </a:lnTo>
                  <a:lnTo>
                    <a:pt x="2115413" y="2804185"/>
                  </a:lnTo>
                  <a:lnTo>
                    <a:pt x="2054352" y="2850654"/>
                  </a:lnTo>
                  <a:lnTo>
                    <a:pt x="2017268" y="2869895"/>
                  </a:lnTo>
                  <a:lnTo>
                    <a:pt x="1975815" y="2886519"/>
                  </a:lnTo>
                  <a:lnTo>
                    <a:pt x="1930006" y="2900527"/>
                  </a:lnTo>
                  <a:lnTo>
                    <a:pt x="1879828" y="2911945"/>
                  </a:lnTo>
                  <a:lnTo>
                    <a:pt x="1825294" y="2920784"/>
                  </a:lnTo>
                  <a:lnTo>
                    <a:pt x="1766392" y="2927083"/>
                  </a:lnTo>
                  <a:lnTo>
                    <a:pt x="1703120" y="2930842"/>
                  </a:lnTo>
                  <a:lnTo>
                    <a:pt x="1635480" y="2932099"/>
                  </a:lnTo>
                  <a:lnTo>
                    <a:pt x="1577517" y="2931261"/>
                  </a:lnTo>
                  <a:lnTo>
                    <a:pt x="1521510" y="2928709"/>
                  </a:lnTo>
                  <a:lnTo>
                    <a:pt x="1467523" y="2924365"/>
                  </a:lnTo>
                  <a:lnTo>
                    <a:pt x="1415605" y="2918180"/>
                  </a:lnTo>
                  <a:lnTo>
                    <a:pt x="1365821" y="2910078"/>
                  </a:lnTo>
                  <a:lnTo>
                    <a:pt x="1318221" y="2899994"/>
                  </a:lnTo>
                  <a:lnTo>
                    <a:pt x="1272895" y="2887840"/>
                  </a:lnTo>
                  <a:lnTo>
                    <a:pt x="1229868" y="2873578"/>
                  </a:lnTo>
                  <a:lnTo>
                    <a:pt x="1189228" y="2857131"/>
                  </a:lnTo>
                  <a:lnTo>
                    <a:pt x="1151013" y="2838424"/>
                  </a:lnTo>
                  <a:lnTo>
                    <a:pt x="1115288" y="2817393"/>
                  </a:lnTo>
                  <a:lnTo>
                    <a:pt x="1082128" y="2793962"/>
                  </a:lnTo>
                  <a:lnTo>
                    <a:pt x="1051572" y="2768079"/>
                  </a:lnTo>
                  <a:lnTo>
                    <a:pt x="1023708" y="2739682"/>
                  </a:lnTo>
                  <a:lnTo>
                    <a:pt x="998562" y="2708681"/>
                  </a:lnTo>
                  <a:lnTo>
                    <a:pt x="976223" y="2675026"/>
                  </a:lnTo>
                  <a:lnTo>
                    <a:pt x="956729" y="2638641"/>
                  </a:lnTo>
                  <a:lnTo>
                    <a:pt x="940155" y="2599461"/>
                  </a:lnTo>
                  <a:lnTo>
                    <a:pt x="926553" y="2557411"/>
                  </a:lnTo>
                  <a:lnTo>
                    <a:pt x="915974" y="2512441"/>
                  </a:lnTo>
                  <a:lnTo>
                    <a:pt x="908507" y="2464473"/>
                  </a:lnTo>
                  <a:lnTo>
                    <a:pt x="904189" y="2413444"/>
                  </a:lnTo>
                  <a:lnTo>
                    <a:pt x="0" y="2413444"/>
                  </a:lnTo>
                  <a:lnTo>
                    <a:pt x="63" y="2417508"/>
                  </a:lnTo>
                  <a:lnTo>
                    <a:pt x="0" y="2430208"/>
                  </a:lnTo>
                  <a:lnTo>
                    <a:pt x="889" y="2481008"/>
                  </a:lnTo>
                  <a:lnTo>
                    <a:pt x="3606" y="2531808"/>
                  </a:lnTo>
                  <a:lnTo>
                    <a:pt x="8128" y="2582608"/>
                  </a:lnTo>
                  <a:lnTo>
                    <a:pt x="14465" y="2646108"/>
                  </a:lnTo>
                  <a:lnTo>
                    <a:pt x="22606" y="2696908"/>
                  </a:lnTo>
                  <a:lnTo>
                    <a:pt x="32550" y="2747708"/>
                  </a:lnTo>
                  <a:lnTo>
                    <a:pt x="44310" y="2785808"/>
                  </a:lnTo>
                  <a:lnTo>
                    <a:pt x="57886" y="2836608"/>
                  </a:lnTo>
                  <a:lnTo>
                    <a:pt x="73253" y="2887408"/>
                  </a:lnTo>
                  <a:lnTo>
                    <a:pt x="90449" y="2925508"/>
                  </a:lnTo>
                  <a:lnTo>
                    <a:pt x="109435" y="2976308"/>
                  </a:lnTo>
                  <a:lnTo>
                    <a:pt x="130251" y="3014408"/>
                  </a:lnTo>
                  <a:lnTo>
                    <a:pt x="152857" y="3052508"/>
                  </a:lnTo>
                  <a:lnTo>
                    <a:pt x="177279" y="3090608"/>
                  </a:lnTo>
                  <a:lnTo>
                    <a:pt x="203517" y="3128708"/>
                  </a:lnTo>
                  <a:lnTo>
                    <a:pt x="231559" y="3166808"/>
                  </a:lnTo>
                  <a:lnTo>
                    <a:pt x="261416" y="3204908"/>
                  </a:lnTo>
                  <a:lnTo>
                    <a:pt x="293065" y="3243008"/>
                  </a:lnTo>
                  <a:lnTo>
                    <a:pt x="326542" y="3268408"/>
                  </a:lnTo>
                  <a:lnTo>
                    <a:pt x="361823" y="3306508"/>
                  </a:lnTo>
                  <a:lnTo>
                    <a:pt x="398907" y="3331908"/>
                  </a:lnTo>
                  <a:lnTo>
                    <a:pt x="429501" y="3357308"/>
                  </a:lnTo>
                  <a:lnTo>
                    <a:pt x="461479" y="3382708"/>
                  </a:lnTo>
                  <a:lnTo>
                    <a:pt x="494830" y="3408108"/>
                  </a:lnTo>
                  <a:lnTo>
                    <a:pt x="529551" y="3420808"/>
                  </a:lnTo>
                  <a:lnTo>
                    <a:pt x="565645" y="3446208"/>
                  </a:lnTo>
                  <a:lnTo>
                    <a:pt x="603084" y="3471608"/>
                  </a:lnTo>
                  <a:lnTo>
                    <a:pt x="641883" y="3484308"/>
                  </a:lnTo>
                  <a:lnTo>
                    <a:pt x="682015" y="3497008"/>
                  </a:lnTo>
                  <a:lnTo>
                    <a:pt x="723506" y="3522408"/>
                  </a:lnTo>
                  <a:lnTo>
                    <a:pt x="766318" y="3535108"/>
                  </a:lnTo>
                  <a:lnTo>
                    <a:pt x="855929" y="3560508"/>
                  </a:lnTo>
                  <a:lnTo>
                    <a:pt x="950810" y="3585908"/>
                  </a:lnTo>
                  <a:lnTo>
                    <a:pt x="1050899" y="3611308"/>
                  </a:lnTo>
                  <a:lnTo>
                    <a:pt x="1102893" y="3611308"/>
                  </a:lnTo>
                  <a:lnTo>
                    <a:pt x="1156169" y="3624008"/>
                  </a:lnTo>
                  <a:lnTo>
                    <a:pt x="1210729" y="3624008"/>
                  </a:lnTo>
                  <a:lnTo>
                    <a:pt x="1266558" y="3636708"/>
                  </a:lnTo>
                  <a:lnTo>
                    <a:pt x="1502549" y="3636708"/>
                  </a:lnTo>
                  <a:lnTo>
                    <a:pt x="1773770" y="3636708"/>
                  </a:lnTo>
                  <a:lnTo>
                    <a:pt x="1825980" y="3624008"/>
                  </a:lnTo>
                  <a:lnTo>
                    <a:pt x="1877453" y="3624008"/>
                  </a:lnTo>
                  <a:lnTo>
                    <a:pt x="1928177" y="3611308"/>
                  </a:lnTo>
                  <a:lnTo>
                    <a:pt x="1978139" y="3611308"/>
                  </a:lnTo>
                  <a:lnTo>
                    <a:pt x="2027301" y="3598608"/>
                  </a:lnTo>
                  <a:lnTo>
                    <a:pt x="2075662" y="3598608"/>
                  </a:lnTo>
                  <a:lnTo>
                    <a:pt x="2215654" y="3560508"/>
                  </a:lnTo>
                  <a:lnTo>
                    <a:pt x="2347620" y="3522408"/>
                  </a:lnTo>
                  <a:lnTo>
                    <a:pt x="2430869" y="3497008"/>
                  </a:lnTo>
                  <a:lnTo>
                    <a:pt x="2471013" y="3471608"/>
                  </a:lnTo>
                  <a:lnTo>
                    <a:pt x="2510142" y="3458908"/>
                  </a:lnTo>
                  <a:lnTo>
                    <a:pt x="2548229" y="3433508"/>
                  </a:lnTo>
                  <a:lnTo>
                    <a:pt x="2585262" y="3420808"/>
                  </a:lnTo>
                  <a:lnTo>
                    <a:pt x="2621229" y="3395408"/>
                  </a:lnTo>
                  <a:lnTo>
                    <a:pt x="2656090" y="3370008"/>
                  </a:lnTo>
                  <a:lnTo>
                    <a:pt x="2689834" y="3357308"/>
                  </a:lnTo>
                  <a:lnTo>
                    <a:pt x="2722448" y="3331908"/>
                  </a:lnTo>
                  <a:lnTo>
                    <a:pt x="2753893" y="3306508"/>
                  </a:lnTo>
                  <a:lnTo>
                    <a:pt x="2784170" y="3281108"/>
                  </a:lnTo>
                  <a:lnTo>
                    <a:pt x="2813240" y="3255708"/>
                  </a:lnTo>
                  <a:lnTo>
                    <a:pt x="2841091" y="3217608"/>
                  </a:lnTo>
                  <a:lnTo>
                    <a:pt x="2867710" y="3192208"/>
                  </a:lnTo>
                  <a:lnTo>
                    <a:pt x="2893060" y="3166808"/>
                  </a:lnTo>
                  <a:lnTo>
                    <a:pt x="2917139" y="3128708"/>
                  </a:lnTo>
                  <a:lnTo>
                    <a:pt x="2939910" y="3090608"/>
                  </a:lnTo>
                  <a:lnTo>
                    <a:pt x="2961373" y="3065208"/>
                  </a:lnTo>
                  <a:lnTo>
                    <a:pt x="2981477" y="3027108"/>
                  </a:lnTo>
                  <a:lnTo>
                    <a:pt x="3000222" y="2989008"/>
                  </a:lnTo>
                  <a:lnTo>
                    <a:pt x="3017596" y="2950908"/>
                  </a:lnTo>
                  <a:lnTo>
                    <a:pt x="3022917" y="2938208"/>
                  </a:lnTo>
                  <a:lnTo>
                    <a:pt x="3033560" y="2912808"/>
                  </a:lnTo>
                  <a:lnTo>
                    <a:pt x="3048101" y="2874708"/>
                  </a:lnTo>
                  <a:lnTo>
                    <a:pt x="3061195" y="2836608"/>
                  </a:lnTo>
                  <a:lnTo>
                    <a:pt x="3072828" y="2785808"/>
                  </a:lnTo>
                  <a:lnTo>
                    <a:pt x="3082975" y="2747708"/>
                  </a:lnTo>
                  <a:lnTo>
                    <a:pt x="3091611" y="2696908"/>
                  </a:lnTo>
                  <a:lnTo>
                    <a:pt x="3098736" y="2658808"/>
                  </a:lnTo>
                  <a:lnTo>
                    <a:pt x="3104299" y="2608008"/>
                  </a:lnTo>
                  <a:lnTo>
                    <a:pt x="3108312" y="2557208"/>
                  </a:lnTo>
                  <a:lnTo>
                    <a:pt x="3110725" y="2506408"/>
                  </a:lnTo>
                  <a:lnTo>
                    <a:pt x="3111538" y="2455608"/>
                  </a:lnTo>
                  <a:lnTo>
                    <a:pt x="3111512" y="2454706"/>
                  </a:lnTo>
                  <a:lnTo>
                    <a:pt x="3111538" y="245333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" name="object 9"/>
            <p:cNvSpPr/>
            <p:nvPr/>
          </p:nvSpPr>
          <p:spPr>
            <a:xfrm>
              <a:off x="13810373" y="5467065"/>
              <a:ext cx="3190240" cy="3645535"/>
            </a:xfrm>
            <a:custGeom>
              <a:avLst/>
              <a:gdLst/>
              <a:ahLst/>
              <a:cxnLst/>
              <a:rect l="l" t="t" r="r" b="b"/>
              <a:pathLst>
                <a:path w="3190240" h="3645534">
                  <a:moveTo>
                    <a:pt x="3190240" y="1816100"/>
                  </a:moveTo>
                  <a:lnTo>
                    <a:pt x="3189592" y="1765312"/>
                  </a:lnTo>
                  <a:lnTo>
                    <a:pt x="3188131" y="1701812"/>
                  </a:lnTo>
                  <a:lnTo>
                    <a:pt x="3185858" y="1651012"/>
                  </a:lnTo>
                  <a:lnTo>
                    <a:pt x="3182759" y="1587512"/>
                  </a:lnTo>
                  <a:lnTo>
                    <a:pt x="3178848" y="1536712"/>
                  </a:lnTo>
                  <a:lnTo>
                    <a:pt x="3174123" y="1485912"/>
                  </a:lnTo>
                  <a:lnTo>
                    <a:pt x="3168586" y="1435112"/>
                  </a:lnTo>
                  <a:lnTo>
                    <a:pt x="3162236" y="1384312"/>
                  </a:lnTo>
                  <a:lnTo>
                    <a:pt x="3155073" y="1333512"/>
                  </a:lnTo>
                  <a:lnTo>
                    <a:pt x="3147085" y="1282712"/>
                  </a:lnTo>
                  <a:lnTo>
                    <a:pt x="3138297" y="1231900"/>
                  </a:lnTo>
                  <a:lnTo>
                    <a:pt x="3128683" y="1181112"/>
                  </a:lnTo>
                  <a:lnTo>
                    <a:pt x="3118256" y="1130312"/>
                  </a:lnTo>
                  <a:lnTo>
                    <a:pt x="3107004" y="1092212"/>
                  </a:lnTo>
                  <a:lnTo>
                    <a:pt x="3094952" y="1041412"/>
                  </a:lnTo>
                  <a:lnTo>
                    <a:pt x="3082086" y="1003312"/>
                  </a:lnTo>
                  <a:lnTo>
                    <a:pt x="3068396" y="952512"/>
                  </a:lnTo>
                  <a:lnTo>
                    <a:pt x="3053892" y="914412"/>
                  </a:lnTo>
                  <a:lnTo>
                    <a:pt x="3038576" y="876312"/>
                  </a:lnTo>
                  <a:lnTo>
                    <a:pt x="3022447" y="838212"/>
                  </a:lnTo>
                  <a:lnTo>
                    <a:pt x="3005493" y="800112"/>
                  </a:lnTo>
                  <a:lnTo>
                    <a:pt x="2987738" y="762012"/>
                  </a:lnTo>
                  <a:lnTo>
                    <a:pt x="2969158" y="723912"/>
                  </a:lnTo>
                  <a:lnTo>
                    <a:pt x="2949765" y="685812"/>
                  </a:lnTo>
                  <a:lnTo>
                    <a:pt x="2929559" y="647712"/>
                  </a:lnTo>
                  <a:lnTo>
                    <a:pt x="2908541" y="609612"/>
                  </a:lnTo>
                  <a:lnTo>
                    <a:pt x="2886710" y="584212"/>
                  </a:lnTo>
                  <a:lnTo>
                    <a:pt x="2864053" y="546112"/>
                  </a:lnTo>
                  <a:lnTo>
                    <a:pt x="2840596" y="520712"/>
                  </a:lnTo>
                  <a:lnTo>
                    <a:pt x="2816314" y="482612"/>
                  </a:lnTo>
                  <a:lnTo>
                    <a:pt x="2791218" y="457212"/>
                  </a:lnTo>
                  <a:lnTo>
                    <a:pt x="2765298" y="431812"/>
                  </a:lnTo>
                  <a:lnTo>
                    <a:pt x="2738577" y="393712"/>
                  </a:lnTo>
                  <a:lnTo>
                    <a:pt x="2711031" y="368312"/>
                  </a:lnTo>
                  <a:lnTo>
                    <a:pt x="2682684" y="342912"/>
                  </a:lnTo>
                  <a:lnTo>
                    <a:pt x="2653512" y="317512"/>
                  </a:lnTo>
                  <a:lnTo>
                    <a:pt x="2623528" y="292112"/>
                  </a:lnTo>
                  <a:lnTo>
                    <a:pt x="2592717" y="279412"/>
                  </a:lnTo>
                  <a:lnTo>
                    <a:pt x="2561107" y="254012"/>
                  </a:lnTo>
                  <a:lnTo>
                    <a:pt x="2528671" y="228612"/>
                  </a:lnTo>
                  <a:lnTo>
                    <a:pt x="2495435" y="203212"/>
                  </a:lnTo>
                  <a:lnTo>
                    <a:pt x="2426500" y="177800"/>
                  </a:lnTo>
                  <a:lnTo>
                    <a:pt x="2390800" y="152412"/>
                  </a:lnTo>
                  <a:lnTo>
                    <a:pt x="2316975" y="127012"/>
                  </a:lnTo>
                  <a:lnTo>
                    <a:pt x="2278837" y="101612"/>
                  </a:lnTo>
                  <a:lnTo>
                    <a:pt x="2247201" y="91503"/>
                  </a:lnTo>
                  <a:lnTo>
                    <a:pt x="2247201" y="1435100"/>
                  </a:lnTo>
                  <a:lnTo>
                    <a:pt x="924179" y="1435100"/>
                  </a:lnTo>
                  <a:lnTo>
                    <a:pt x="933754" y="1371612"/>
                  </a:lnTo>
                  <a:lnTo>
                    <a:pt x="945134" y="1308112"/>
                  </a:lnTo>
                  <a:lnTo>
                    <a:pt x="958316" y="1257312"/>
                  </a:lnTo>
                  <a:lnTo>
                    <a:pt x="962723" y="1242326"/>
                  </a:lnTo>
                  <a:lnTo>
                    <a:pt x="973289" y="1206512"/>
                  </a:lnTo>
                  <a:lnTo>
                    <a:pt x="984529" y="1172489"/>
                  </a:lnTo>
                  <a:lnTo>
                    <a:pt x="990079" y="1155712"/>
                  </a:lnTo>
                  <a:lnTo>
                    <a:pt x="999121" y="1137132"/>
                  </a:lnTo>
                  <a:lnTo>
                    <a:pt x="1008646" y="1117612"/>
                  </a:lnTo>
                  <a:lnTo>
                    <a:pt x="1020851" y="1087170"/>
                  </a:lnTo>
                  <a:lnTo>
                    <a:pt x="1029017" y="1066812"/>
                  </a:lnTo>
                  <a:lnTo>
                    <a:pt x="1041895" y="1044651"/>
                  </a:lnTo>
                  <a:lnTo>
                    <a:pt x="1051166" y="1028712"/>
                  </a:lnTo>
                  <a:lnTo>
                    <a:pt x="1060069" y="1014539"/>
                  </a:lnTo>
                  <a:lnTo>
                    <a:pt x="1075105" y="990612"/>
                  </a:lnTo>
                  <a:lnTo>
                    <a:pt x="1092466" y="964882"/>
                  </a:lnTo>
                  <a:lnTo>
                    <a:pt x="1100823" y="952512"/>
                  </a:lnTo>
                  <a:lnTo>
                    <a:pt x="1128318" y="914412"/>
                  </a:lnTo>
                  <a:lnTo>
                    <a:pt x="1157592" y="889012"/>
                  </a:lnTo>
                  <a:lnTo>
                    <a:pt x="1188631" y="863612"/>
                  </a:lnTo>
                  <a:lnTo>
                    <a:pt x="1221447" y="838212"/>
                  </a:lnTo>
                  <a:lnTo>
                    <a:pt x="1256017" y="812812"/>
                  </a:lnTo>
                  <a:lnTo>
                    <a:pt x="1292352" y="787412"/>
                  </a:lnTo>
                  <a:lnTo>
                    <a:pt x="1330439" y="774712"/>
                  </a:lnTo>
                  <a:lnTo>
                    <a:pt x="1370279" y="762012"/>
                  </a:lnTo>
                  <a:lnTo>
                    <a:pt x="1411871" y="749312"/>
                  </a:lnTo>
                  <a:lnTo>
                    <a:pt x="1455216" y="736612"/>
                  </a:lnTo>
                  <a:lnTo>
                    <a:pt x="1500301" y="736612"/>
                  </a:lnTo>
                  <a:lnTo>
                    <a:pt x="1547126" y="723912"/>
                  </a:lnTo>
                  <a:lnTo>
                    <a:pt x="1644205" y="723912"/>
                  </a:lnTo>
                  <a:lnTo>
                    <a:pt x="1690916" y="736612"/>
                  </a:lnTo>
                  <a:lnTo>
                    <a:pt x="1735810" y="736612"/>
                  </a:lnTo>
                  <a:lnTo>
                    <a:pt x="1778876" y="749312"/>
                  </a:lnTo>
                  <a:lnTo>
                    <a:pt x="1820125" y="762012"/>
                  </a:lnTo>
                  <a:lnTo>
                    <a:pt x="1859546" y="774712"/>
                  </a:lnTo>
                  <a:lnTo>
                    <a:pt x="1897138" y="787412"/>
                  </a:lnTo>
                  <a:lnTo>
                    <a:pt x="1932901" y="812812"/>
                  </a:lnTo>
                  <a:lnTo>
                    <a:pt x="1966836" y="838212"/>
                  </a:lnTo>
                  <a:lnTo>
                    <a:pt x="1998916" y="863612"/>
                  </a:lnTo>
                  <a:lnTo>
                    <a:pt x="2029167" y="889012"/>
                  </a:lnTo>
                  <a:lnTo>
                    <a:pt x="2084108" y="952512"/>
                  </a:lnTo>
                  <a:lnTo>
                    <a:pt x="2108809" y="990612"/>
                  </a:lnTo>
                  <a:lnTo>
                    <a:pt x="2131657" y="1028712"/>
                  </a:lnTo>
                  <a:lnTo>
                    <a:pt x="2152637" y="1066812"/>
                  </a:lnTo>
                  <a:lnTo>
                    <a:pt x="2171763" y="1117612"/>
                  </a:lnTo>
                  <a:lnTo>
                    <a:pt x="2189022" y="1155712"/>
                  </a:lnTo>
                  <a:lnTo>
                    <a:pt x="2204402" y="1206512"/>
                  </a:lnTo>
                  <a:lnTo>
                    <a:pt x="2217928" y="1257312"/>
                  </a:lnTo>
                  <a:lnTo>
                    <a:pt x="2229561" y="1308112"/>
                  </a:lnTo>
                  <a:lnTo>
                    <a:pt x="2239327" y="1371612"/>
                  </a:lnTo>
                  <a:lnTo>
                    <a:pt x="2247201" y="1435100"/>
                  </a:lnTo>
                  <a:lnTo>
                    <a:pt x="2247201" y="91503"/>
                  </a:lnTo>
                  <a:lnTo>
                    <a:pt x="2159546" y="63512"/>
                  </a:lnTo>
                  <a:lnTo>
                    <a:pt x="2118144" y="63500"/>
                  </a:lnTo>
                  <a:lnTo>
                    <a:pt x="1989061" y="25412"/>
                  </a:lnTo>
                  <a:lnTo>
                    <a:pt x="1944408" y="25400"/>
                  </a:lnTo>
                  <a:lnTo>
                    <a:pt x="1898942" y="12712"/>
                  </a:lnTo>
                  <a:lnTo>
                    <a:pt x="1805546" y="12700"/>
                  </a:lnTo>
                  <a:lnTo>
                    <a:pt x="1757629" y="12"/>
                  </a:lnTo>
                  <a:lnTo>
                    <a:pt x="1503718" y="0"/>
                  </a:lnTo>
                  <a:lnTo>
                    <a:pt x="1452473" y="12700"/>
                  </a:lnTo>
                  <a:lnTo>
                    <a:pt x="1352473" y="12700"/>
                  </a:lnTo>
                  <a:lnTo>
                    <a:pt x="1303870" y="25400"/>
                  </a:lnTo>
                  <a:lnTo>
                    <a:pt x="1256080" y="25400"/>
                  </a:lnTo>
                  <a:lnTo>
                    <a:pt x="1209217" y="38100"/>
                  </a:lnTo>
                  <a:lnTo>
                    <a:pt x="1163231" y="38100"/>
                  </a:lnTo>
                  <a:lnTo>
                    <a:pt x="1073937" y="63500"/>
                  </a:lnTo>
                  <a:lnTo>
                    <a:pt x="946658" y="101600"/>
                  </a:lnTo>
                  <a:lnTo>
                    <a:pt x="866254" y="127000"/>
                  </a:lnTo>
                  <a:lnTo>
                    <a:pt x="827392" y="152400"/>
                  </a:lnTo>
                  <a:lnTo>
                    <a:pt x="789406" y="165100"/>
                  </a:lnTo>
                  <a:lnTo>
                    <a:pt x="752322" y="190500"/>
                  </a:lnTo>
                  <a:lnTo>
                    <a:pt x="716114" y="203200"/>
                  </a:lnTo>
                  <a:lnTo>
                    <a:pt x="680808" y="228600"/>
                  </a:lnTo>
                  <a:lnTo>
                    <a:pt x="612851" y="266700"/>
                  </a:lnTo>
                  <a:lnTo>
                    <a:pt x="580212" y="292100"/>
                  </a:lnTo>
                  <a:lnTo>
                    <a:pt x="548474" y="317500"/>
                  </a:lnTo>
                  <a:lnTo>
                    <a:pt x="517613" y="342900"/>
                  </a:lnTo>
                  <a:lnTo>
                    <a:pt x="487641" y="368300"/>
                  </a:lnTo>
                  <a:lnTo>
                    <a:pt x="458571" y="393700"/>
                  </a:lnTo>
                  <a:lnTo>
                    <a:pt x="430390" y="431800"/>
                  </a:lnTo>
                  <a:lnTo>
                    <a:pt x="403098" y="457200"/>
                  </a:lnTo>
                  <a:lnTo>
                    <a:pt x="376707" y="482600"/>
                  </a:lnTo>
                  <a:lnTo>
                    <a:pt x="351193" y="520700"/>
                  </a:lnTo>
                  <a:lnTo>
                    <a:pt x="326580" y="546100"/>
                  </a:lnTo>
                  <a:lnTo>
                    <a:pt x="302856" y="584200"/>
                  </a:lnTo>
                  <a:lnTo>
                    <a:pt x="280035" y="622300"/>
                  </a:lnTo>
                  <a:lnTo>
                    <a:pt x="258089" y="647700"/>
                  </a:lnTo>
                  <a:lnTo>
                    <a:pt x="237045" y="685800"/>
                  </a:lnTo>
                  <a:lnTo>
                    <a:pt x="216903" y="723900"/>
                  </a:lnTo>
                  <a:lnTo>
                    <a:pt x="197650" y="762000"/>
                  </a:lnTo>
                  <a:lnTo>
                    <a:pt x="179285" y="800100"/>
                  </a:lnTo>
                  <a:lnTo>
                    <a:pt x="161810" y="850900"/>
                  </a:lnTo>
                  <a:lnTo>
                    <a:pt x="145237" y="889000"/>
                  </a:lnTo>
                  <a:lnTo>
                    <a:pt x="129565" y="927100"/>
                  </a:lnTo>
                  <a:lnTo>
                    <a:pt x="114769" y="977900"/>
                  </a:lnTo>
                  <a:lnTo>
                    <a:pt x="109702" y="991793"/>
                  </a:lnTo>
                  <a:lnTo>
                    <a:pt x="100876" y="1016012"/>
                  </a:lnTo>
                  <a:lnTo>
                    <a:pt x="91198" y="1053807"/>
                  </a:lnTo>
                  <a:lnTo>
                    <a:pt x="87884" y="1066800"/>
                  </a:lnTo>
                  <a:lnTo>
                    <a:pt x="75780" y="1104900"/>
                  </a:lnTo>
                  <a:lnTo>
                    <a:pt x="64579" y="1155700"/>
                  </a:lnTo>
                  <a:lnTo>
                    <a:pt x="54267" y="1206500"/>
                  </a:lnTo>
                  <a:lnTo>
                    <a:pt x="44856" y="1257300"/>
                  </a:lnTo>
                  <a:lnTo>
                    <a:pt x="36334" y="1308100"/>
                  </a:lnTo>
                  <a:lnTo>
                    <a:pt x="28714" y="1358900"/>
                  </a:lnTo>
                  <a:lnTo>
                    <a:pt x="21983" y="1409700"/>
                  </a:lnTo>
                  <a:lnTo>
                    <a:pt x="16154" y="1460500"/>
                  </a:lnTo>
                  <a:lnTo>
                    <a:pt x="11214" y="1511300"/>
                  </a:lnTo>
                  <a:lnTo>
                    <a:pt x="7175" y="1574800"/>
                  </a:lnTo>
                  <a:lnTo>
                    <a:pt x="4038" y="1625600"/>
                  </a:lnTo>
                  <a:lnTo>
                    <a:pt x="1790" y="1689100"/>
                  </a:lnTo>
                  <a:lnTo>
                    <a:pt x="444" y="1739900"/>
                  </a:lnTo>
                  <a:lnTo>
                    <a:pt x="431" y="1740052"/>
                  </a:lnTo>
                  <a:lnTo>
                    <a:pt x="0" y="1803412"/>
                  </a:lnTo>
                  <a:lnTo>
                    <a:pt x="38" y="1809026"/>
                  </a:lnTo>
                  <a:lnTo>
                    <a:pt x="38" y="1816100"/>
                  </a:lnTo>
                  <a:lnTo>
                    <a:pt x="419" y="1866811"/>
                  </a:lnTo>
                  <a:lnTo>
                    <a:pt x="1714" y="1917712"/>
                  </a:lnTo>
                  <a:lnTo>
                    <a:pt x="3860" y="1981212"/>
                  </a:lnTo>
                  <a:lnTo>
                    <a:pt x="6858" y="2032012"/>
                  </a:lnTo>
                  <a:lnTo>
                    <a:pt x="10718" y="2082812"/>
                  </a:lnTo>
                  <a:lnTo>
                    <a:pt x="15443" y="2133612"/>
                  </a:lnTo>
                  <a:lnTo>
                    <a:pt x="21018" y="2197112"/>
                  </a:lnTo>
                  <a:lnTo>
                    <a:pt x="27444" y="2247912"/>
                  </a:lnTo>
                  <a:lnTo>
                    <a:pt x="34747" y="2298712"/>
                  </a:lnTo>
                  <a:lnTo>
                    <a:pt x="42887" y="2349512"/>
                  </a:lnTo>
                  <a:lnTo>
                    <a:pt x="51892" y="2387612"/>
                  </a:lnTo>
                  <a:lnTo>
                    <a:pt x="61760" y="2438412"/>
                  </a:lnTo>
                  <a:lnTo>
                    <a:pt x="72478" y="2489212"/>
                  </a:lnTo>
                  <a:lnTo>
                    <a:pt x="84061" y="2540012"/>
                  </a:lnTo>
                  <a:lnTo>
                    <a:pt x="88112" y="2552446"/>
                  </a:lnTo>
                  <a:lnTo>
                    <a:pt x="96494" y="2578100"/>
                  </a:lnTo>
                  <a:lnTo>
                    <a:pt x="106311" y="2615615"/>
                  </a:lnTo>
                  <a:lnTo>
                    <a:pt x="109791" y="2628912"/>
                  </a:lnTo>
                  <a:lnTo>
                    <a:pt x="123952" y="2667012"/>
                  </a:lnTo>
                  <a:lnTo>
                    <a:pt x="138963" y="2705112"/>
                  </a:lnTo>
                  <a:lnTo>
                    <a:pt x="154825" y="2755912"/>
                  </a:lnTo>
                  <a:lnTo>
                    <a:pt x="171551" y="2794012"/>
                  </a:lnTo>
                  <a:lnTo>
                    <a:pt x="189141" y="2832112"/>
                  </a:lnTo>
                  <a:lnTo>
                    <a:pt x="207581" y="2870212"/>
                  </a:lnTo>
                  <a:lnTo>
                    <a:pt x="226872" y="2908300"/>
                  </a:lnTo>
                  <a:lnTo>
                    <a:pt x="247027" y="2946400"/>
                  </a:lnTo>
                  <a:lnTo>
                    <a:pt x="268046" y="2984512"/>
                  </a:lnTo>
                  <a:lnTo>
                    <a:pt x="280606" y="3006382"/>
                  </a:lnTo>
                  <a:lnTo>
                    <a:pt x="289915" y="3022600"/>
                  </a:lnTo>
                  <a:lnTo>
                    <a:pt x="292303" y="3025279"/>
                  </a:lnTo>
                  <a:lnTo>
                    <a:pt x="312648" y="3048012"/>
                  </a:lnTo>
                  <a:lnTo>
                    <a:pt x="327253" y="3071596"/>
                  </a:lnTo>
                  <a:lnTo>
                    <a:pt x="336232" y="3086100"/>
                  </a:lnTo>
                  <a:lnTo>
                    <a:pt x="337159" y="3087065"/>
                  </a:lnTo>
                  <a:lnTo>
                    <a:pt x="360680" y="3111512"/>
                  </a:lnTo>
                  <a:lnTo>
                    <a:pt x="377482" y="3136811"/>
                  </a:lnTo>
                  <a:lnTo>
                    <a:pt x="385978" y="3149600"/>
                  </a:lnTo>
                  <a:lnTo>
                    <a:pt x="412140" y="3175012"/>
                  </a:lnTo>
                  <a:lnTo>
                    <a:pt x="420001" y="3186087"/>
                  </a:lnTo>
                  <a:lnTo>
                    <a:pt x="439166" y="3213112"/>
                  </a:lnTo>
                  <a:lnTo>
                    <a:pt x="467042" y="3238512"/>
                  </a:lnTo>
                  <a:lnTo>
                    <a:pt x="495769" y="3263912"/>
                  </a:lnTo>
                  <a:lnTo>
                    <a:pt x="525360" y="3289312"/>
                  </a:lnTo>
                  <a:lnTo>
                    <a:pt x="555815" y="3314712"/>
                  </a:lnTo>
                  <a:lnTo>
                    <a:pt x="587121" y="3340112"/>
                  </a:lnTo>
                  <a:lnTo>
                    <a:pt x="619277" y="3365512"/>
                  </a:lnTo>
                  <a:lnTo>
                    <a:pt x="652297" y="3390912"/>
                  </a:lnTo>
                  <a:lnTo>
                    <a:pt x="686181" y="3403612"/>
                  </a:lnTo>
                  <a:lnTo>
                    <a:pt x="720915" y="3429012"/>
                  </a:lnTo>
                  <a:lnTo>
                    <a:pt x="756500" y="3454412"/>
                  </a:lnTo>
                  <a:lnTo>
                    <a:pt x="792962" y="3467112"/>
                  </a:lnTo>
                  <a:lnTo>
                    <a:pt x="830262" y="3492512"/>
                  </a:lnTo>
                  <a:lnTo>
                    <a:pt x="868426" y="3505212"/>
                  </a:lnTo>
                  <a:lnTo>
                    <a:pt x="947331" y="3530612"/>
                  </a:lnTo>
                  <a:lnTo>
                    <a:pt x="988072" y="3556012"/>
                  </a:lnTo>
                  <a:lnTo>
                    <a:pt x="1072121" y="3581412"/>
                  </a:lnTo>
                  <a:lnTo>
                    <a:pt x="1115428" y="3581412"/>
                  </a:lnTo>
                  <a:lnTo>
                    <a:pt x="1250505" y="3619512"/>
                  </a:lnTo>
                  <a:lnTo>
                    <a:pt x="1297241" y="3619512"/>
                  </a:lnTo>
                  <a:lnTo>
                    <a:pt x="1344841" y="3632212"/>
                  </a:lnTo>
                  <a:lnTo>
                    <a:pt x="1393304" y="3632212"/>
                  </a:lnTo>
                  <a:lnTo>
                    <a:pt x="1442605" y="3644912"/>
                  </a:lnTo>
                  <a:lnTo>
                    <a:pt x="1817090" y="3644912"/>
                  </a:lnTo>
                  <a:lnTo>
                    <a:pt x="1869630" y="3632212"/>
                  </a:lnTo>
                  <a:lnTo>
                    <a:pt x="1921065" y="3632212"/>
                  </a:lnTo>
                  <a:lnTo>
                    <a:pt x="2020633" y="3606812"/>
                  </a:lnTo>
                  <a:lnTo>
                    <a:pt x="2068779" y="3606812"/>
                  </a:lnTo>
                  <a:lnTo>
                    <a:pt x="2206752" y="3568712"/>
                  </a:lnTo>
                  <a:lnTo>
                    <a:pt x="2250605" y="3556012"/>
                  </a:lnTo>
                  <a:lnTo>
                    <a:pt x="2293391" y="3530612"/>
                  </a:lnTo>
                  <a:lnTo>
                    <a:pt x="2335136" y="3517912"/>
                  </a:lnTo>
                  <a:lnTo>
                    <a:pt x="2375839" y="3492512"/>
                  </a:lnTo>
                  <a:lnTo>
                    <a:pt x="2415502" y="3479812"/>
                  </a:lnTo>
                  <a:lnTo>
                    <a:pt x="2454135" y="3454412"/>
                  </a:lnTo>
                  <a:lnTo>
                    <a:pt x="2491752" y="3441712"/>
                  </a:lnTo>
                  <a:lnTo>
                    <a:pt x="2528341" y="3416312"/>
                  </a:lnTo>
                  <a:lnTo>
                    <a:pt x="2563914" y="3390912"/>
                  </a:lnTo>
                  <a:lnTo>
                    <a:pt x="2598496" y="3365512"/>
                  </a:lnTo>
                  <a:lnTo>
                    <a:pt x="2632062" y="3340112"/>
                  </a:lnTo>
                  <a:lnTo>
                    <a:pt x="2664650" y="3314712"/>
                  </a:lnTo>
                  <a:lnTo>
                    <a:pt x="2696248" y="3289312"/>
                  </a:lnTo>
                  <a:lnTo>
                    <a:pt x="2726880" y="3251212"/>
                  </a:lnTo>
                  <a:lnTo>
                    <a:pt x="2756522" y="3225812"/>
                  </a:lnTo>
                  <a:lnTo>
                    <a:pt x="2785211" y="3187712"/>
                  </a:lnTo>
                  <a:lnTo>
                    <a:pt x="2812935" y="3162312"/>
                  </a:lnTo>
                  <a:lnTo>
                    <a:pt x="2839707" y="3124212"/>
                  </a:lnTo>
                  <a:lnTo>
                    <a:pt x="2865539" y="3086112"/>
                  </a:lnTo>
                  <a:lnTo>
                    <a:pt x="2890418" y="3060712"/>
                  </a:lnTo>
                  <a:lnTo>
                    <a:pt x="2914383" y="3022612"/>
                  </a:lnTo>
                  <a:lnTo>
                    <a:pt x="2937408" y="2984512"/>
                  </a:lnTo>
                  <a:lnTo>
                    <a:pt x="2959519" y="2946412"/>
                  </a:lnTo>
                  <a:lnTo>
                    <a:pt x="2980715" y="2895612"/>
                  </a:lnTo>
                  <a:lnTo>
                    <a:pt x="2994241" y="2870212"/>
                  </a:lnTo>
                  <a:lnTo>
                    <a:pt x="3001010" y="2857512"/>
                  </a:lnTo>
                  <a:lnTo>
                    <a:pt x="3020403" y="2819412"/>
                  </a:lnTo>
                  <a:lnTo>
                    <a:pt x="3038894" y="2768612"/>
                  </a:lnTo>
                  <a:lnTo>
                    <a:pt x="3056509" y="2730512"/>
                  </a:lnTo>
                  <a:lnTo>
                    <a:pt x="3073235" y="2679712"/>
                  </a:lnTo>
                  <a:lnTo>
                    <a:pt x="3089097" y="2641612"/>
                  </a:lnTo>
                  <a:lnTo>
                    <a:pt x="3104083" y="2590812"/>
                  </a:lnTo>
                  <a:lnTo>
                    <a:pt x="3118218" y="2540012"/>
                  </a:lnTo>
                  <a:lnTo>
                    <a:pt x="3131489" y="2489212"/>
                  </a:lnTo>
                  <a:lnTo>
                    <a:pt x="2479941" y="2489200"/>
                  </a:lnTo>
                  <a:lnTo>
                    <a:pt x="2429878" y="2501900"/>
                  </a:lnTo>
                  <a:lnTo>
                    <a:pt x="2382253" y="2501900"/>
                  </a:lnTo>
                  <a:lnTo>
                    <a:pt x="2337054" y="2514600"/>
                  </a:lnTo>
                  <a:lnTo>
                    <a:pt x="2294305" y="2540000"/>
                  </a:lnTo>
                  <a:lnTo>
                    <a:pt x="2253996" y="2552700"/>
                  </a:lnTo>
                  <a:lnTo>
                    <a:pt x="2216124" y="2590800"/>
                  </a:lnTo>
                  <a:lnTo>
                    <a:pt x="2180704" y="2616200"/>
                  </a:lnTo>
                  <a:lnTo>
                    <a:pt x="2140458" y="2654300"/>
                  </a:lnTo>
                  <a:lnTo>
                    <a:pt x="2099538" y="2692400"/>
                  </a:lnTo>
                  <a:lnTo>
                    <a:pt x="2057933" y="2717800"/>
                  </a:lnTo>
                  <a:lnTo>
                    <a:pt x="2015680" y="2755900"/>
                  </a:lnTo>
                  <a:lnTo>
                    <a:pt x="1972792" y="2781300"/>
                  </a:lnTo>
                  <a:lnTo>
                    <a:pt x="1929295" y="2794000"/>
                  </a:lnTo>
                  <a:lnTo>
                    <a:pt x="1885188" y="2819400"/>
                  </a:lnTo>
                  <a:lnTo>
                    <a:pt x="1703184" y="2870200"/>
                  </a:lnTo>
                  <a:lnTo>
                    <a:pt x="1512798" y="2870200"/>
                  </a:lnTo>
                  <a:lnTo>
                    <a:pt x="1467358" y="2857512"/>
                  </a:lnTo>
                  <a:lnTo>
                    <a:pt x="1423695" y="2857500"/>
                  </a:lnTo>
                  <a:lnTo>
                    <a:pt x="1381798" y="2844812"/>
                  </a:lnTo>
                  <a:lnTo>
                    <a:pt x="1341666" y="2832112"/>
                  </a:lnTo>
                  <a:lnTo>
                    <a:pt x="1303312" y="2819412"/>
                  </a:lnTo>
                  <a:lnTo>
                    <a:pt x="1266723" y="2794012"/>
                  </a:lnTo>
                  <a:lnTo>
                    <a:pt x="1231900" y="2781312"/>
                  </a:lnTo>
                  <a:lnTo>
                    <a:pt x="1198854" y="2755912"/>
                  </a:lnTo>
                  <a:lnTo>
                    <a:pt x="1167587" y="2730512"/>
                  </a:lnTo>
                  <a:lnTo>
                    <a:pt x="1138085" y="2705112"/>
                  </a:lnTo>
                  <a:lnTo>
                    <a:pt x="1110348" y="2667012"/>
                  </a:lnTo>
                  <a:lnTo>
                    <a:pt x="1084376" y="2641612"/>
                  </a:lnTo>
                  <a:lnTo>
                    <a:pt x="1060183" y="2603512"/>
                  </a:lnTo>
                  <a:lnTo>
                    <a:pt x="1037767" y="2565412"/>
                  </a:lnTo>
                  <a:lnTo>
                    <a:pt x="1017117" y="2527312"/>
                  </a:lnTo>
                  <a:lnTo>
                    <a:pt x="998232" y="2489212"/>
                  </a:lnTo>
                  <a:lnTo>
                    <a:pt x="981125" y="2438412"/>
                  </a:lnTo>
                  <a:lnTo>
                    <a:pt x="965784" y="2387612"/>
                  </a:lnTo>
                  <a:lnTo>
                    <a:pt x="952207" y="2349512"/>
                  </a:lnTo>
                  <a:lnTo>
                    <a:pt x="940409" y="2286012"/>
                  </a:lnTo>
                  <a:lnTo>
                    <a:pt x="930376" y="2235212"/>
                  </a:lnTo>
                  <a:lnTo>
                    <a:pt x="922121" y="2184412"/>
                  </a:lnTo>
                  <a:lnTo>
                    <a:pt x="915631" y="2120912"/>
                  </a:lnTo>
                  <a:lnTo>
                    <a:pt x="910920" y="2057412"/>
                  </a:lnTo>
                  <a:lnTo>
                    <a:pt x="3184690" y="2057412"/>
                  </a:lnTo>
                  <a:lnTo>
                    <a:pt x="3187306" y="1993912"/>
                  </a:lnTo>
                  <a:lnTo>
                    <a:pt x="3189097" y="1943112"/>
                  </a:lnTo>
                  <a:lnTo>
                    <a:pt x="3190075" y="1879612"/>
                  </a:lnTo>
                  <a:lnTo>
                    <a:pt x="3190240" y="181611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943705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10" y="456980"/>
                  </a:lnTo>
                  <a:lnTo>
                    <a:pt x="235201" y="452793"/>
                  </a:lnTo>
                  <a:lnTo>
                    <a:pt x="275579" y="439366"/>
                  </a:lnTo>
                  <a:lnTo>
                    <a:pt x="313045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405429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6" y="3304"/>
                  </a:lnTo>
                  <a:lnTo>
                    <a:pt x="137931" y="13219"/>
                  </a:lnTo>
                  <a:lnTo>
                    <a:pt x="111514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36" y="114352"/>
                  </a:lnTo>
                  <a:lnTo>
                    <a:pt x="155067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0" y="163750"/>
                  </a:lnTo>
                  <a:lnTo>
                    <a:pt x="258358" y="185805"/>
                  </a:lnTo>
                  <a:lnTo>
                    <a:pt x="258358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6" y="119249"/>
                  </a:lnTo>
                  <a:lnTo>
                    <a:pt x="318368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856804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20" y="456980"/>
                  </a:lnTo>
                  <a:lnTo>
                    <a:pt x="235205" y="452793"/>
                  </a:lnTo>
                  <a:lnTo>
                    <a:pt x="275580" y="439366"/>
                  </a:lnTo>
                  <a:lnTo>
                    <a:pt x="313046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318522" y="9736691"/>
              <a:ext cx="672465" cy="638175"/>
            </a:xfrm>
            <a:custGeom>
              <a:avLst/>
              <a:gdLst/>
              <a:ahLst/>
              <a:cxnLst/>
              <a:rect l="l" t="t" r="r" b="b"/>
              <a:pathLst>
                <a:path w="672465" h="638175">
                  <a:moveTo>
                    <a:pt x="291858" y="34264"/>
                  </a:moveTo>
                  <a:lnTo>
                    <a:pt x="271653" y="19596"/>
                  </a:lnTo>
                  <a:lnTo>
                    <a:pt x="249783" y="9004"/>
                  </a:lnTo>
                  <a:lnTo>
                    <a:pt x="226250" y="2463"/>
                  </a:lnTo>
                  <a:lnTo>
                    <a:pt x="201041" y="0"/>
                  </a:lnTo>
                  <a:lnTo>
                    <a:pt x="167919" y="3302"/>
                  </a:lnTo>
                  <a:lnTo>
                    <a:pt x="138137" y="13220"/>
                  </a:lnTo>
                  <a:lnTo>
                    <a:pt x="111683" y="29743"/>
                  </a:lnTo>
                  <a:lnTo>
                    <a:pt x="88569" y="52895"/>
                  </a:lnTo>
                  <a:lnTo>
                    <a:pt x="86766" y="52895"/>
                  </a:lnTo>
                  <a:lnTo>
                    <a:pt x="86766" y="5588"/>
                  </a:lnTo>
                  <a:lnTo>
                    <a:pt x="0" y="5588"/>
                  </a:lnTo>
                  <a:lnTo>
                    <a:pt x="0" y="451815"/>
                  </a:lnTo>
                  <a:lnTo>
                    <a:pt x="86766" y="451815"/>
                  </a:lnTo>
                  <a:lnTo>
                    <a:pt x="86766" y="182791"/>
                  </a:lnTo>
                  <a:lnTo>
                    <a:pt x="88798" y="159956"/>
                  </a:lnTo>
                  <a:lnTo>
                    <a:pt x="114287" y="111772"/>
                  </a:lnTo>
                  <a:lnTo>
                    <a:pt x="155308" y="90792"/>
                  </a:lnTo>
                  <a:lnTo>
                    <a:pt x="171373" y="89395"/>
                  </a:lnTo>
                  <a:lnTo>
                    <a:pt x="186042" y="90792"/>
                  </a:lnTo>
                  <a:lnTo>
                    <a:pt x="200456" y="94996"/>
                  </a:lnTo>
                  <a:lnTo>
                    <a:pt x="214604" y="101993"/>
                  </a:lnTo>
                  <a:lnTo>
                    <a:pt x="228485" y="111798"/>
                  </a:lnTo>
                  <a:lnTo>
                    <a:pt x="291858" y="34264"/>
                  </a:lnTo>
                  <a:close/>
                </a:path>
                <a:path w="672465" h="638175">
                  <a:moveTo>
                    <a:pt x="672287" y="5588"/>
                  </a:moveTo>
                  <a:lnTo>
                    <a:pt x="585533" y="5588"/>
                  </a:lnTo>
                  <a:lnTo>
                    <a:pt x="585533" y="52882"/>
                  </a:lnTo>
                  <a:lnTo>
                    <a:pt x="585533" y="229146"/>
                  </a:lnTo>
                  <a:lnTo>
                    <a:pt x="584898" y="272503"/>
                  </a:lnTo>
                  <a:lnTo>
                    <a:pt x="577507" y="318439"/>
                  </a:lnTo>
                  <a:lnTo>
                    <a:pt x="550633" y="350431"/>
                  </a:lnTo>
                  <a:lnTo>
                    <a:pt x="512318" y="366852"/>
                  </a:lnTo>
                  <a:lnTo>
                    <a:pt x="500138" y="367614"/>
                  </a:lnTo>
                  <a:lnTo>
                    <a:pt x="487946" y="366852"/>
                  </a:lnTo>
                  <a:lnTo>
                    <a:pt x="449262" y="350431"/>
                  </a:lnTo>
                  <a:lnTo>
                    <a:pt x="422135" y="318439"/>
                  </a:lnTo>
                  <a:lnTo>
                    <a:pt x="414743" y="272503"/>
                  </a:lnTo>
                  <a:lnTo>
                    <a:pt x="413918" y="228981"/>
                  </a:lnTo>
                  <a:lnTo>
                    <a:pt x="414121" y="205041"/>
                  </a:lnTo>
                  <a:lnTo>
                    <a:pt x="417245" y="156679"/>
                  </a:lnTo>
                  <a:lnTo>
                    <a:pt x="435940" y="117881"/>
                  </a:lnTo>
                  <a:lnTo>
                    <a:pt x="476808" y="92519"/>
                  </a:lnTo>
                  <a:lnTo>
                    <a:pt x="500138" y="89382"/>
                  </a:lnTo>
                  <a:lnTo>
                    <a:pt x="512318" y="90385"/>
                  </a:lnTo>
                  <a:lnTo>
                    <a:pt x="550633" y="106019"/>
                  </a:lnTo>
                  <a:lnTo>
                    <a:pt x="577507" y="138341"/>
                  </a:lnTo>
                  <a:lnTo>
                    <a:pt x="584898" y="184924"/>
                  </a:lnTo>
                  <a:lnTo>
                    <a:pt x="585533" y="229146"/>
                  </a:lnTo>
                  <a:lnTo>
                    <a:pt x="585533" y="52882"/>
                  </a:lnTo>
                  <a:lnTo>
                    <a:pt x="560920" y="29743"/>
                  </a:lnTo>
                  <a:lnTo>
                    <a:pt x="534136" y="13220"/>
                  </a:lnTo>
                  <a:lnTo>
                    <a:pt x="505167" y="3302"/>
                  </a:lnTo>
                  <a:lnTo>
                    <a:pt x="474014" y="0"/>
                  </a:lnTo>
                  <a:lnTo>
                    <a:pt x="453898" y="1371"/>
                  </a:lnTo>
                  <a:lnTo>
                    <a:pt x="404126" y="16687"/>
                  </a:lnTo>
                  <a:lnTo>
                    <a:pt x="368160" y="44107"/>
                  </a:lnTo>
                  <a:lnTo>
                    <a:pt x="344944" y="78295"/>
                  </a:lnTo>
                  <a:lnTo>
                    <a:pt x="331609" y="126771"/>
                  </a:lnTo>
                  <a:lnTo>
                    <a:pt x="327660" y="187655"/>
                  </a:lnTo>
                  <a:lnTo>
                    <a:pt x="327177" y="229146"/>
                  </a:lnTo>
                  <a:lnTo>
                    <a:pt x="327660" y="269519"/>
                  </a:lnTo>
                  <a:lnTo>
                    <a:pt x="331609" y="329323"/>
                  </a:lnTo>
                  <a:lnTo>
                    <a:pt x="344944" y="377939"/>
                  </a:lnTo>
                  <a:lnTo>
                    <a:pt x="368160" y="411861"/>
                  </a:lnTo>
                  <a:lnTo>
                    <a:pt x="404126" y="438492"/>
                  </a:lnTo>
                  <a:lnTo>
                    <a:pt x="453898" y="455498"/>
                  </a:lnTo>
                  <a:lnTo>
                    <a:pt x="474014" y="456984"/>
                  </a:lnTo>
                  <a:lnTo>
                    <a:pt x="506730" y="453110"/>
                  </a:lnTo>
                  <a:lnTo>
                    <a:pt x="536219" y="443191"/>
                  </a:lnTo>
                  <a:lnTo>
                    <a:pt x="562483" y="427240"/>
                  </a:lnTo>
                  <a:lnTo>
                    <a:pt x="585533" y="405244"/>
                  </a:lnTo>
                  <a:lnTo>
                    <a:pt x="585444" y="451929"/>
                  </a:lnTo>
                  <a:lnTo>
                    <a:pt x="578231" y="491807"/>
                  </a:lnTo>
                  <a:lnTo>
                    <a:pt x="543445" y="533831"/>
                  </a:lnTo>
                  <a:lnTo>
                    <a:pt x="486498" y="548170"/>
                  </a:lnTo>
                  <a:lnTo>
                    <a:pt x="474738" y="547001"/>
                  </a:lnTo>
                  <a:lnTo>
                    <a:pt x="430225" y="528853"/>
                  </a:lnTo>
                  <a:lnTo>
                    <a:pt x="402450" y="507555"/>
                  </a:lnTo>
                  <a:lnTo>
                    <a:pt x="335038" y="562889"/>
                  </a:lnTo>
                  <a:lnTo>
                    <a:pt x="367626" y="594906"/>
                  </a:lnTo>
                  <a:lnTo>
                    <a:pt x="403440" y="618032"/>
                  </a:lnTo>
                  <a:lnTo>
                    <a:pt x="442480" y="632244"/>
                  </a:lnTo>
                  <a:lnTo>
                    <a:pt x="484733" y="637552"/>
                  </a:lnTo>
                  <a:lnTo>
                    <a:pt x="521639" y="634517"/>
                  </a:lnTo>
                  <a:lnTo>
                    <a:pt x="587349" y="610222"/>
                  </a:lnTo>
                  <a:lnTo>
                    <a:pt x="640080" y="561987"/>
                  </a:lnTo>
                  <a:lnTo>
                    <a:pt x="647192" y="548170"/>
                  </a:lnTo>
                  <a:lnTo>
                    <a:pt x="657415" y="528345"/>
                  </a:lnTo>
                  <a:lnTo>
                    <a:pt x="668147" y="488048"/>
                  </a:lnTo>
                  <a:lnTo>
                    <a:pt x="672287" y="441071"/>
                  </a:lnTo>
                  <a:lnTo>
                    <a:pt x="672287" y="405244"/>
                  </a:lnTo>
                  <a:lnTo>
                    <a:pt x="672287" y="367614"/>
                  </a:lnTo>
                  <a:lnTo>
                    <a:pt x="672287" y="89382"/>
                  </a:lnTo>
                  <a:lnTo>
                    <a:pt x="672287" y="52882"/>
                  </a:lnTo>
                  <a:lnTo>
                    <a:pt x="672287" y="558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0097921" y="9556567"/>
              <a:ext cx="545465" cy="637540"/>
            </a:xfrm>
            <a:custGeom>
              <a:avLst/>
              <a:gdLst/>
              <a:ahLst/>
              <a:cxnLst/>
              <a:rect l="l" t="t" r="r" b="b"/>
              <a:pathLst>
                <a:path w="545465" h="637540">
                  <a:moveTo>
                    <a:pt x="109562" y="185724"/>
                  </a:moveTo>
                  <a:lnTo>
                    <a:pt x="22796" y="185724"/>
                  </a:lnTo>
                  <a:lnTo>
                    <a:pt x="22796" y="631952"/>
                  </a:lnTo>
                  <a:lnTo>
                    <a:pt x="109562" y="631952"/>
                  </a:lnTo>
                  <a:lnTo>
                    <a:pt x="109562" y="185724"/>
                  </a:lnTo>
                  <a:close/>
                </a:path>
                <a:path w="545465" h="637540">
                  <a:moveTo>
                    <a:pt x="192519" y="0"/>
                  </a:moveTo>
                  <a:lnTo>
                    <a:pt x="78168" y="0"/>
                  </a:lnTo>
                  <a:lnTo>
                    <a:pt x="0" y="128066"/>
                  </a:lnTo>
                  <a:lnTo>
                    <a:pt x="71513" y="128066"/>
                  </a:lnTo>
                  <a:lnTo>
                    <a:pt x="192519" y="0"/>
                  </a:lnTo>
                  <a:close/>
                </a:path>
                <a:path w="545465" h="637540">
                  <a:moveTo>
                    <a:pt x="545033" y="327152"/>
                  </a:moveTo>
                  <a:lnTo>
                    <a:pt x="541629" y="289331"/>
                  </a:lnTo>
                  <a:lnTo>
                    <a:pt x="534250" y="264350"/>
                  </a:lnTo>
                  <a:lnTo>
                    <a:pt x="532244" y="257517"/>
                  </a:lnTo>
                  <a:lnTo>
                    <a:pt x="495528" y="211950"/>
                  </a:lnTo>
                  <a:lnTo>
                    <a:pt x="438632" y="187655"/>
                  </a:lnTo>
                  <a:lnTo>
                    <a:pt x="365315" y="180124"/>
                  </a:lnTo>
                  <a:lnTo>
                    <a:pt x="319989" y="183553"/>
                  </a:lnTo>
                  <a:lnTo>
                    <a:pt x="280543" y="195516"/>
                  </a:lnTo>
                  <a:lnTo>
                    <a:pt x="246964" y="216039"/>
                  </a:lnTo>
                  <a:lnTo>
                    <a:pt x="219278" y="245122"/>
                  </a:lnTo>
                  <a:lnTo>
                    <a:pt x="287553" y="298919"/>
                  </a:lnTo>
                  <a:lnTo>
                    <a:pt x="293700" y="289890"/>
                  </a:lnTo>
                  <a:lnTo>
                    <a:pt x="300888" y="282282"/>
                  </a:lnTo>
                  <a:lnTo>
                    <a:pt x="340550" y="266077"/>
                  </a:lnTo>
                  <a:lnTo>
                    <a:pt x="369595" y="264350"/>
                  </a:lnTo>
                  <a:lnTo>
                    <a:pt x="408711" y="267296"/>
                  </a:lnTo>
                  <a:lnTo>
                    <a:pt x="436537" y="277863"/>
                  </a:lnTo>
                  <a:lnTo>
                    <a:pt x="453047" y="296024"/>
                  </a:lnTo>
                  <a:lnTo>
                    <a:pt x="458266" y="321805"/>
                  </a:lnTo>
                  <a:lnTo>
                    <a:pt x="458266" y="368896"/>
                  </a:lnTo>
                  <a:lnTo>
                    <a:pt x="458266" y="442760"/>
                  </a:lnTo>
                  <a:lnTo>
                    <a:pt x="458266" y="475018"/>
                  </a:lnTo>
                  <a:lnTo>
                    <a:pt x="456996" y="497928"/>
                  </a:lnTo>
                  <a:lnTo>
                    <a:pt x="437832" y="539559"/>
                  </a:lnTo>
                  <a:lnTo>
                    <a:pt x="385991" y="552386"/>
                  </a:lnTo>
                  <a:lnTo>
                    <a:pt x="360680" y="552894"/>
                  </a:lnTo>
                  <a:lnTo>
                    <a:pt x="340525" y="551789"/>
                  </a:lnTo>
                  <a:lnTo>
                    <a:pt x="298526" y="535254"/>
                  </a:lnTo>
                  <a:lnTo>
                    <a:pt x="278930" y="496531"/>
                  </a:lnTo>
                  <a:lnTo>
                    <a:pt x="283298" y="473646"/>
                  </a:lnTo>
                  <a:lnTo>
                    <a:pt x="297256" y="457060"/>
                  </a:lnTo>
                  <a:lnTo>
                    <a:pt x="320827" y="446760"/>
                  </a:lnTo>
                  <a:lnTo>
                    <a:pt x="354012" y="442760"/>
                  </a:lnTo>
                  <a:lnTo>
                    <a:pt x="458266" y="442760"/>
                  </a:lnTo>
                  <a:lnTo>
                    <a:pt x="458266" y="368896"/>
                  </a:lnTo>
                  <a:lnTo>
                    <a:pt x="337997" y="368896"/>
                  </a:lnTo>
                  <a:lnTo>
                    <a:pt x="305536" y="371640"/>
                  </a:lnTo>
                  <a:lnTo>
                    <a:pt x="253085" y="390982"/>
                  </a:lnTo>
                  <a:lnTo>
                    <a:pt x="217462" y="427278"/>
                  </a:lnTo>
                  <a:lnTo>
                    <a:pt x="199567" y="473913"/>
                  </a:lnTo>
                  <a:lnTo>
                    <a:pt x="197332" y="500862"/>
                  </a:lnTo>
                  <a:lnTo>
                    <a:pt x="199910" y="528980"/>
                  </a:lnTo>
                  <a:lnTo>
                    <a:pt x="220510" y="577342"/>
                  </a:lnTo>
                  <a:lnTo>
                    <a:pt x="260172" y="614540"/>
                  </a:lnTo>
                  <a:lnTo>
                    <a:pt x="315950" y="634314"/>
                  </a:lnTo>
                  <a:lnTo>
                    <a:pt x="350075" y="637120"/>
                  </a:lnTo>
                  <a:lnTo>
                    <a:pt x="370928" y="636409"/>
                  </a:lnTo>
                  <a:lnTo>
                    <a:pt x="419163" y="625932"/>
                  </a:lnTo>
                  <a:lnTo>
                    <a:pt x="449745" y="603059"/>
                  </a:lnTo>
                  <a:lnTo>
                    <a:pt x="456628" y="592416"/>
                  </a:lnTo>
                  <a:lnTo>
                    <a:pt x="458266" y="592416"/>
                  </a:lnTo>
                  <a:lnTo>
                    <a:pt x="458266" y="631939"/>
                  </a:lnTo>
                  <a:lnTo>
                    <a:pt x="545033" y="631939"/>
                  </a:lnTo>
                  <a:lnTo>
                    <a:pt x="545033" y="592416"/>
                  </a:lnTo>
                  <a:lnTo>
                    <a:pt x="545033" y="552894"/>
                  </a:lnTo>
                  <a:lnTo>
                    <a:pt x="545033" y="442760"/>
                  </a:lnTo>
                  <a:lnTo>
                    <a:pt x="545033" y="3271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0965026" y="9736689"/>
              <a:ext cx="345440" cy="632460"/>
            </a:xfrm>
            <a:custGeom>
              <a:avLst/>
              <a:gdLst/>
              <a:ahLst/>
              <a:cxnLst/>
              <a:rect l="l" t="t" r="r" b="b"/>
              <a:pathLst>
                <a:path w="345440" h="632459">
                  <a:moveTo>
                    <a:pt x="345128" y="404375"/>
                  </a:moveTo>
                  <a:lnTo>
                    <a:pt x="258367" y="404375"/>
                  </a:lnTo>
                  <a:lnTo>
                    <a:pt x="258367" y="632378"/>
                  </a:lnTo>
                  <a:lnTo>
                    <a:pt x="345128" y="632378"/>
                  </a:lnTo>
                  <a:lnTo>
                    <a:pt x="345128" y="404375"/>
                  </a:lnTo>
                  <a:close/>
                </a:path>
                <a:path w="345440" h="632459">
                  <a:moveTo>
                    <a:pt x="146862" y="0"/>
                  </a:moveTo>
                  <a:lnTo>
                    <a:pt x="78112" y="15609"/>
                  </a:lnTo>
                  <a:lnTo>
                    <a:pt x="30792" y="58155"/>
                  </a:lnTo>
                  <a:lnTo>
                    <a:pt x="10733" y="97277"/>
                  </a:lnTo>
                  <a:lnTo>
                    <a:pt x="1768" y="159478"/>
                  </a:lnTo>
                  <a:lnTo>
                    <a:pt x="0" y="229134"/>
                  </a:lnTo>
                  <a:lnTo>
                    <a:pt x="428" y="264728"/>
                  </a:lnTo>
                  <a:lnTo>
                    <a:pt x="3978" y="322540"/>
                  </a:lnTo>
                  <a:lnTo>
                    <a:pt x="15909" y="373845"/>
                  </a:lnTo>
                  <a:lnTo>
                    <a:pt x="41162" y="411157"/>
                  </a:lnTo>
                  <a:lnTo>
                    <a:pt x="79461" y="440206"/>
                  </a:lnTo>
                  <a:lnTo>
                    <a:pt x="127826" y="455604"/>
                  </a:lnTo>
                  <a:lnTo>
                    <a:pt x="146862" y="456980"/>
                  </a:lnTo>
                  <a:lnTo>
                    <a:pt x="163011" y="456046"/>
                  </a:lnTo>
                  <a:lnTo>
                    <a:pt x="208033" y="442017"/>
                  </a:lnTo>
                  <a:lnTo>
                    <a:pt x="246174" y="415709"/>
                  </a:lnTo>
                  <a:lnTo>
                    <a:pt x="258367" y="404375"/>
                  </a:lnTo>
                  <a:lnTo>
                    <a:pt x="345128" y="404375"/>
                  </a:lnTo>
                  <a:lnTo>
                    <a:pt x="345128" y="367601"/>
                  </a:lnTo>
                  <a:lnTo>
                    <a:pt x="172977" y="367601"/>
                  </a:lnTo>
                  <a:lnTo>
                    <a:pt x="158474" y="366847"/>
                  </a:lnTo>
                  <a:lnTo>
                    <a:pt x="117553" y="348839"/>
                  </a:lnTo>
                  <a:lnTo>
                    <a:pt x="96042" y="313201"/>
                  </a:lnTo>
                  <a:lnTo>
                    <a:pt x="88168" y="266585"/>
                  </a:lnTo>
                  <a:lnTo>
                    <a:pt x="86761" y="228966"/>
                  </a:lnTo>
                  <a:lnTo>
                    <a:pt x="86916" y="215847"/>
                  </a:lnTo>
                  <a:lnTo>
                    <a:pt x="89262" y="176947"/>
                  </a:lnTo>
                  <a:lnTo>
                    <a:pt x="99659" y="132079"/>
                  </a:lnTo>
                  <a:lnTo>
                    <a:pt x="125910" y="100164"/>
                  </a:lnTo>
                  <a:lnTo>
                    <a:pt x="172977" y="89389"/>
                  </a:lnTo>
                  <a:lnTo>
                    <a:pt x="345128" y="89389"/>
                  </a:lnTo>
                  <a:lnTo>
                    <a:pt x="345128" y="52008"/>
                  </a:lnTo>
                  <a:lnTo>
                    <a:pt x="258367" y="52008"/>
                  </a:lnTo>
                  <a:lnTo>
                    <a:pt x="235325" y="30067"/>
                  </a:lnTo>
                  <a:lnTo>
                    <a:pt x="209062" y="14083"/>
                  </a:lnTo>
                  <a:lnTo>
                    <a:pt x="179575" y="4059"/>
                  </a:lnTo>
                  <a:lnTo>
                    <a:pt x="146862" y="0"/>
                  </a:lnTo>
                  <a:close/>
                </a:path>
                <a:path w="345440" h="632459">
                  <a:moveTo>
                    <a:pt x="345128" y="89389"/>
                  </a:moveTo>
                  <a:lnTo>
                    <a:pt x="172977" y="89389"/>
                  </a:lnTo>
                  <a:lnTo>
                    <a:pt x="187578" y="90169"/>
                  </a:lnTo>
                  <a:lnTo>
                    <a:pt x="200566" y="92510"/>
                  </a:lnTo>
                  <a:lnTo>
                    <a:pt x="236815" y="116343"/>
                  </a:lnTo>
                  <a:lnTo>
                    <a:pt x="253473" y="155812"/>
                  </a:lnTo>
                  <a:lnTo>
                    <a:pt x="258160" y="203798"/>
                  </a:lnTo>
                  <a:lnTo>
                    <a:pt x="258308" y="215847"/>
                  </a:lnTo>
                  <a:lnTo>
                    <a:pt x="258305" y="241777"/>
                  </a:lnTo>
                  <a:lnTo>
                    <a:pt x="255894" y="288801"/>
                  </a:lnTo>
                  <a:lnTo>
                    <a:pt x="242255" y="331528"/>
                  </a:lnTo>
                  <a:lnTo>
                    <a:pt x="211942" y="360325"/>
                  </a:lnTo>
                  <a:lnTo>
                    <a:pt x="172977" y="367601"/>
                  </a:lnTo>
                  <a:lnTo>
                    <a:pt x="345128" y="367601"/>
                  </a:lnTo>
                  <a:lnTo>
                    <a:pt x="345128" y="89389"/>
                  </a:lnTo>
                  <a:close/>
                </a:path>
                <a:path w="345440" h="632459">
                  <a:moveTo>
                    <a:pt x="345128" y="5591"/>
                  </a:moveTo>
                  <a:lnTo>
                    <a:pt x="258367" y="5591"/>
                  </a:lnTo>
                  <a:lnTo>
                    <a:pt x="258367" y="52008"/>
                  </a:lnTo>
                  <a:lnTo>
                    <a:pt x="345128" y="52008"/>
                  </a:lnTo>
                  <a:lnTo>
                    <a:pt x="345128" y="559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1437476" y="9742278"/>
              <a:ext cx="345440" cy="451484"/>
            </a:xfrm>
            <a:custGeom>
              <a:avLst/>
              <a:gdLst/>
              <a:ahLst/>
              <a:cxnLst/>
              <a:rect l="l" t="t" r="r" b="b"/>
              <a:pathLst>
                <a:path w="345440" h="451484">
                  <a:moveTo>
                    <a:pt x="345130" y="0"/>
                  </a:moveTo>
                  <a:lnTo>
                    <a:pt x="258369" y="0"/>
                  </a:lnTo>
                  <a:lnTo>
                    <a:pt x="258369" y="266023"/>
                  </a:lnTo>
                  <a:lnTo>
                    <a:pt x="256859" y="287381"/>
                  </a:lnTo>
                  <a:lnTo>
                    <a:pt x="234212" y="336607"/>
                  </a:lnTo>
                  <a:lnTo>
                    <a:pt x="190864" y="360423"/>
                  </a:lnTo>
                  <a:lnTo>
                    <a:pt x="172989" y="362009"/>
                  </a:lnTo>
                  <a:lnTo>
                    <a:pt x="155078" y="360423"/>
                  </a:lnTo>
                  <a:lnTo>
                    <a:pt x="111347" y="336607"/>
                  </a:lnTo>
                  <a:lnTo>
                    <a:pt x="88295" y="287381"/>
                  </a:lnTo>
                  <a:lnTo>
                    <a:pt x="86761" y="266023"/>
                  </a:lnTo>
                  <a:lnTo>
                    <a:pt x="86761" y="0"/>
                  </a:lnTo>
                  <a:lnTo>
                    <a:pt x="0" y="0"/>
                  </a:lnTo>
                  <a:lnTo>
                    <a:pt x="0" y="296922"/>
                  </a:lnTo>
                  <a:lnTo>
                    <a:pt x="3302" y="332375"/>
                  </a:lnTo>
                  <a:lnTo>
                    <a:pt x="27227" y="389448"/>
                  </a:lnTo>
                  <a:lnTo>
                    <a:pt x="70131" y="428386"/>
                  </a:lnTo>
                  <a:lnTo>
                    <a:pt x="118601" y="448546"/>
                  </a:lnTo>
                  <a:lnTo>
                    <a:pt x="144791" y="451389"/>
                  </a:lnTo>
                  <a:lnTo>
                    <a:pt x="177687" y="448085"/>
                  </a:lnTo>
                  <a:lnTo>
                    <a:pt x="207301" y="438172"/>
                  </a:lnTo>
                  <a:lnTo>
                    <a:pt x="233638" y="421651"/>
                  </a:lnTo>
                  <a:lnTo>
                    <a:pt x="256704" y="398521"/>
                  </a:lnTo>
                  <a:lnTo>
                    <a:pt x="258369" y="398521"/>
                  </a:lnTo>
                  <a:lnTo>
                    <a:pt x="258369" y="446227"/>
                  </a:lnTo>
                  <a:lnTo>
                    <a:pt x="345130" y="446227"/>
                  </a:lnTo>
                  <a:lnTo>
                    <a:pt x="3451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1888882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51" y="0"/>
                  </a:moveTo>
                  <a:lnTo>
                    <a:pt x="131481" y="6533"/>
                  </a:lnTo>
                  <a:lnTo>
                    <a:pt x="85219" y="26866"/>
                  </a:lnTo>
                  <a:lnTo>
                    <a:pt x="45726" y="63517"/>
                  </a:lnTo>
                  <a:lnTo>
                    <a:pt x="24921" y="98773"/>
                  </a:lnTo>
                  <a:lnTo>
                    <a:pt x="9130" y="143267"/>
                  </a:lnTo>
                  <a:lnTo>
                    <a:pt x="1013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4" y="362890"/>
                  </a:lnTo>
                  <a:lnTo>
                    <a:pt x="50188" y="397716"/>
                  </a:lnTo>
                  <a:lnTo>
                    <a:pt x="85673" y="427299"/>
                  </a:lnTo>
                  <a:lnTo>
                    <a:pt x="93662" y="431620"/>
                  </a:lnTo>
                  <a:lnTo>
                    <a:pt x="101414" y="436106"/>
                  </a:lnTo>
                  <a:lnTo>
                    <a:pt x="141628" y="451180"/>
                  </a:lnTo>
                  <a:lnTo>
                    <a:pt x="191910" y="456980"/>
                  </a:lnTo>
                  <a:lnTo>
                    <a:pt x="235193" y="452793"/>
                  </a:lnTo>
                  <a:lnTo>
                    <a:pt x="275566" y="439366"/>
                  </a:lnTo>
                  <a:lnTo>
                    <a:pt x="313031" y="416700"/>
                  </a:lnTo>
                  <a:lnTo>
                    <a:pt x="347591" y="384794"/>
                  </a:lnTo>
                  <a:lnTo>
                    <a:pt x="333946" y="372763"/>
                  </a:lnTo>
                  <a:lnTo>
                    <a:pt x="190088" y="372763"/>
                  </a:lnTo>
                  <a:lnTo>
                    <a:pt x="168472" y="370988"/>
                  </a:lnTo>
                  <a:lnTo>
                    <a:pt x="131809" y="356790"/>
                  </a:lnTo>
                  <a:lnTo>
                    <a:pt x="103634" y="328775"/>
                  </a:lnTo>
                  <a:lnTo>
                    <a:pt x="88627" y="287910"/>
                  </a:lnTo>
                  <a:lnTo>
                    <a:pt x="86751" y="262630"/>
                  </a:lnTo>
                  <a:lnTo>
                    <a:pt x="356303" y="262630"/>
                  </a:lnTo>
                  <a:lnTo>
                    <a:pt x="356303" y="188769"/>
                  </a:lnTo>
                  <a:lnTo>
                    <a:pt x="86751" y="188769"/>
                  </a:lnTo>
                  <a:lnTo>
                    <a:pt x="89383" y="164221"/>
                  </a:lnTo>
                  <a:lnTo>
                    <a:pt x="102949" y="124696"/>
                  </a:lnTo>
                  <a:lnTo>
                    <a:pt x="142466" y="90598"/>
                  </a:lnTo>
                  <a:lnTo>
                    <a:pt x="178151" y="84227"/>
                  </a:lnTo>
                  <a:lnTo>
                    <a:pt x="329509" y="84227"/>
                  </a:lnTo>
                  <a:lnTo>
                    <a:pt x="326251" y="77827"/>
                  </a:lnTo>
                  <a:lnTo>
                    <a:pt x="303435" y="50312"/>
                  </a:lnTo>
                  <a:lnTo>
                    <a:pt x="276407" y="28621"/>
                  </a:lnTo>
                  <a:lnTo>
                    <a:pt x="246514" y="13007"/>
                  </a:lnTo>
                  <a:lnTo>
                    <a:pt x="213760" y="3467"/>
                  </a:lnTo>
                  <a:lnTo>
                    <a:pt x="178151" y="0"/>
                  </a:lnTo>
                  <a:close/>
                </a:path>
                <a:path w="356869" h="457200">
                  <a:moveTo>
                    <a:pt x="284661" y="329309"/>
                  </a:moveTo>
                  <a:lnTo>
                    <a:pt x="263130" y="348317"/>
                  </a:lnTo>
                  <a:lnTo>
                    <a:pt x="240190" y="361897"/>
                  </a:lnTo>
                  <a:lnTo>
                    <a:pt x="215842" y="370046"/>
                  </a:lnTo>
                  <a:lnTo>
                    <a:pt x="190088" y="372763"/>
                  </a:lnTo>
                  <a:lnTo>
                    <a:pt x="333946" y="372763"/>
                  </a:lnTo>
                  <a:lnTo>
                    <a:pt x="284661" y="329309"/>
                  </a:lnTo>
                  <a:close/>
                </a:path>
                <a:path w="356869" h="457200">
                  <a:moveTo>
                    <a:pt x="329509" y="84227"/>
                  </a:moveTo>
                  <a:lnTo>
                    <a:pt x="178151" y="84227"/>
                  </a:lnTo>
                  <a:lnTo>
                    <a:pt x="196878" y="85820"/>
                  </a:lnTo>
                  <a:lnTo>
                    <a:pt x="213828" y="90598"/>
                  </a:lnTo>
                  <a:lnTo>
                    <a:pt x="253659" y="124696"/>
                  </a:lnTo>
                  <a:lnTo>
                    <a:pt x="267221" y="164221"/>
                  </a:lnTo>
                  <a:lnTo>
                    <a:pt x="269541" y="188769"/>
                  </a:lnTo>
                  <a:lnTo>
                    <a:pt x="356303" y="188769"/>
                  </a:lnTo>
                  <a:lnTo>
                    <a:pt x="352682" y="147059"/>
                  </a:lnTo>
                  <a:lnTo>
                    <a:pt x="342666" y="110077"/>
                  </a:lnTo>
                  <a:lnTo>
                    <a:pt x="32950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2561675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013049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35" y="0"/>
                  </a:moveTo>
                  <a:lnTo>
                    <a:pt x="133072" y="4842"/>
                  </a:lnTo>
                  <a:lnTo>
                    <a:pt x="97023" y="17538"/>
                  </a:lnTo>
                  <a:lnTo>
                    <a:pt x="56908" y="46485"/>
                  </a:lnTo>
                  <a:lnTo>
                    <a:pt x="26035" y="85629"/>
                  </a:lnTo>
                  <a:lnTo>
                    <a:pt x="6330" y="140755"/>
                  </a:lnTo>
                  <a:lnTo>
                    <a:pt x="701" y="195075"/>
                  </a:lnTo>
                  <a:lnTo>
                    <a:pt x="0" y="228286"/>
                  </a:lnTo>
                  <a:lnTo>
                    <a:pt x="702" y="261442"/>
                  </a:lnTo>
                  <a:lnTo>
                    <a:pt x="6325" y="315178"/>
                  </a:lnTo>
                  <a:lnTo>
                    <a:pt x="17848" y="353627"/>
                  </a:lnTo>
                  <a:lnTo>
                    <a:pt x="47045" y="399809"/>
                  </a:lnTo>
                  <a:lnTo>
                    <a:pt x="81848" y="428992"/>
                  </a:lnTo>
                  <a:lnTo>
                    <a:pt x="133100" y="451717"/>
                  </a:lnTo>
                  <a:lnTo>
                    <a:pt x="178162" y="456991"/>
                  </a:lnTo>
                  <a:lnTo>
                    <a:pt x="202535" y="455453"/>
                  </a:lnTo>
                  <a:lnTo>
                    <a:pt x="243956" y="445781"/>
                  </a:lnTo>
                  <a:lnTo>
                    <a:pt x="283076" y="424340"/>
                  </a:lnTo>
                  <a:lnTo>
                    <a:pt x="288870" y="419149"/>
                  </a:lnTo>
                  <a:lnTo>
                    <a:pt x="294680" y="414401"/>
                  </a:lnTo>
                  <a:lnTo>
                    <a:pt x="321246" y="385652"/>
                  </a:lnTo>
                  <a:lnTo>
                    <a:pt x="332648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10" y="352969"/>
                  </a:lnTo>
                  <a:lnTo>
                    <a:pt x="98347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59" y="122163"/>
                  </a:lnTo>
                  <a:lnTo>
                    <a:pt x="146855" y="94483"/>
                  </a:lnTo>
                  <a:lnTo>
                    <a:pt x="178162" y="89389"/>
                  </a:lnTo>
                  <a:lnTo>
                    <a:pt x="333168" y="89389"/>
                  </a:lnTo>
                  <a:lnTo>
                    <a:pt x="331406" y="85883"/>
                  </a:lnTo>
                  <a:lnTo>
                    <a:pt x="321343" y="71024"/>
                  </a:lnTo>
                  <a:lnTo>
                    <a:pt x="309414" y="57610"/>
                  </a:lnTo>
                  <a:lnTo>
                    <a:pt x="299988" y="46731"/>
                  </a:lnTo>
                  <a:lnTo>
                    <a:pt x="261091" y="17632"/>
                  </a:lnTo>
                  <a:lnTo>
                    <a:pt x="224552" y="4842"/>
                  </a:lnTo>
                  <a:lnTo>
                    <a:pt x="202514" y="1424"/>
                  </a:lnTo>
                  <a:lnTo>
                    <a:pt x="178235" y="0"/>
                  </a:lnTo>
                  <a:close/>
                </a:path>
                <a:path w="356869" h="457200">
                  <a:moveTo>
                    <a:pt x="333168" y="89389"/>
                  </a:moveTo>
                  <a:lnTo>
                    <a:pt x="178162" y="89389"/>
                  </a:lnTo>
                  <a:lnTo>
                    <a:pt x="189686" y="89955"/>
                  </a:lnTo>
                  <a:lnTo>
                    <a:pt x="200483" y="91652"/>
                  </a:lnTo>
                  <a:lnTo>
                    <a:pt x="236380" y="108687"/>
                  </a:lnTo>
                  <a:lnTo>
                    <a:pt x="259012" y="139425"/>
                  </a:lnTo>
                  <a:lnTo>
                    <a:pt x="268508" y="187736"/>
                  </a:lnTo>
                  <a:lnTo>
                    <a:pt x="269552" y="229144"/>
                  </a:lnTo>
                  <a:lnTo>
                    <a:pt x="269291" y="250497"/>
                  </a:lnTo>
                  <a:lnTo>
                    <a:pt x="265384" y="296441"/>
                  </a:lnTo>
                  <a:lnTo>
                    <a:pt x="248275" y="335267"/>
                  </a:lnTo>
                  <a:lnTo>
                    <a:pt x="210553" y="362271"/>
                  </a:lnTo>
                  <a:lnTo>
                    <a:pt x="178162" y="367611"/>
                  </a:lnTo>
                  <a:lnTo>
                    <a:pt x="332648" y="367611"/>
                  </a:lnTo>
                  <a:lnTo>
                    <a:pt x="350456" y="315178"/>
                  </a:lnTo>
                  <a:lnTo>
                    <a:pt x="355663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7" y="165841"/>
                  </a:lnTo>
                  <a:lnTo>
                    <a:pt x="350478" y="140904"/>
                  </a:lnTo>
                  <a:lnTo>
                    <a:pt x="345937" y="119943"/>
                  </a:lnTo>
                  <a:lnTo>
                    <a:pt x="339603" y="102189"/>
                  </a:lnTo>
                  <a:lnTo>
                    <a:pt x="333168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426792" y="9736683"/>
              <a:ext cx="369570" cy="457200"/>
            </a:xfrm>
            <a:custGeom>
              <a:avLst/>
              <a:gdLst/>
              <a:ahLst/>
              <a:cxnLst/>
              <a:rect l="l" t="t" r="r" b="b"/>
              <a:pathLst>
                <a:path w="369569" h="457200">
                  <a:moveTo>
                    <a:pt x="189491" y="0"/>
                  </a:moveTo>
                  <a:lnTo>
                    <a:pt x="126346" y="8604"/>
                  </a:lnTo>
                  <a:lnTo>
                    <a:pt x="75296" y="34407"/>
                  </a:lnTo>
                  <a:lnTo>
                    <a:pt x="40391" y="77399"/>
                  </a:lnTo>
                  <a:lnTo>
                    <a:pt x="28198" y="137597"/>
                  </a:lnTo>
                  <a:lnTo>
                    <a:pt x="30754" y="164599"/>
                  </a:lnTo>
                  <a:lnTo>
                    <a:pt x="48702" y="209095"/>
                  </a:lnTo>
                  <a:lnTo>
                    <a:pt x="82472" y="241204"/>
                  </a:lnTo>
                  <a:lnTo>
                    <a:pt x="126898" y="260119"/>
                  </a:lnTo>
                  <a:lnTo>
                    <a:pt x="241217" y="272296"/>
                  </a:lnTo>
                  <a:lnTo>
                    <a:pt x="251517" y="274419"/>
                  </a:lnTo>
                  <a:lnTo>
                    <a:pt x="281827" y="304462"/>
                  </a:lnTo>
                  <a:lnTo>
                    <a:pt x="282713" y="315582"/>
                  </a:lnTo>
                  <a:lnTo>
                    <a:pt x="281224" y="328374"/>
                  </a:lnTo>
                  <a:lnTo>
                    <a:pt x="246148" y="364305"/>
                  </a:lnTo>
                  <a:lnTo>
                    <a:pt x="197533" y="372773"/>
                  </a:lnTo>
                  <a:lnTo>
                    <a:pt x="157503" y="369198"/>
                  </a:lnTo>
                  <a:lnTo>
                    <a:pt x="121335" y="358469"/>
                  </a:lnTo>
                  <a:lnTo>
                    <a:pt x="89028" y="340584"/>
                  </a:lnTo>
                  <a:lnTo>
                    <a:pt x="60584" y="315540"/>
                  </a:lnTo>
                  <a:lnTo>
                    <a:pt x="0" y="377067"/>
                  </a:lnTo>
                  <a:lnTo>
                    <a:pt x="43605" y="412030"/>
                  </a:lnTo>
                  <a:lnTo>
                    <a:pt x="89862" y="437007"/>
                  </a:lnTo>
                  <a:lnTo>
                    <a:pt x="138775" y="451995"/>
                  </a:lnTo>
                  <a:lnTo>
                    <a:pt x="190350" y="456991"/>
                  </a:lnTo>
                  <a:lnTo>
                    <a:pt x="227549" y="454348"/>
                  </a:lnTo>
                  <a:lnTo>
                    <a:pt x="291486" y="435842"/>
                  </a:lnTo>
                  <a:lnTo>
                    <a:pt x="340332" y="400471"/>
                  </a:lnTo>
                  <a:lnTo>
                    <a:pt x="365942" y="350318"/>
                  </a:lnTo>
                  <a:lnTo>
                    <a:pt x="369454" y="319676"/>
                  </a:lnTo>
                  <a:lnTo>
                    <a:pt x="367707" y="293124"/>
                  </a:lnTo>
                  <a:lnTo>
                    <a:pt x="353733" y="247286"/>
                  </a:lnTo>
                  <a:lnTo>
                    <a:pt x="324143" y="211478"/>
                  </a:lnTo>
                  <a:lnTo>
                    <a:pt x="275329" y="190380"/>
                  </a:lnTo>
                  <a:lnTo>
                    <a:pt x="172120" y="180214"/>
                  </a:lnTo>
                  <a:lnTo>
                    <a:pt x="157470" y="177924"/>
                  </a:lnTo>
                  <a:lnTo>
                    <a:pt x="121921" y="158457"/>
                  </a:lnTo>
                  <a:lnTo>
                    <a:pt x="114959" y="138027"/>
                  </a:lnTo>
                  <a:lnTo>
                    <a:pt x="116029" y="126731"/>
                  </a:lnTo>
                  <a:lnTo>
                    <a:pt x="141756" y="92704"/>
                  </a:lnTo>
                  <a:lnTo>
                    <a:pt x="189250" y="84227"/>
                  </a:lnTo>
                  <a:lnTo>
                    <a:pt x="206668" y="84906"/>
                  </a:lnTo>
                  <a:lnTo>
                    <a:pt x="252672" y="95075"/>
                  </a:lnTo>
                  <a:lnTo>
                    <a:pt x="292968" y="116974"/>
                  </a:lnTo>
                  <a:lnTo>
                    <a:pt x="305676" y="125901"/>
                  </a:lnTo>
                  <a:lnTo>
                    <a:pt x="359507" y="61013"/>
                  </a:lnTo>
                  <a:lnTo>
                    <a:pt x="325741" y="35561"/>
                  </a:lnTo>
                  <a:lnTo>
                    <a:pt x="287813" y="15905"/>
                  </a:lnTo>
                  <a:lnTo>
                    <a:pt x="243228" y="3874"/>
                  </a:lnTo>
                  <a:lnTo>
                    <a:pt x="204095" y="241"/>
                  </a:lnTo>
                  <a:lnTo>
                    <a:pt x="18949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4075343" y="9736684"/>
              <a:ext cx="351790" cy="457200"/>
            </a:xfrm>
            <a:custGeom>
              <a:avLst/>
              <a:gdLst/>
              <a:ahLst/>
              <a:cxnLst/>
              <a:rect l="l" t="t" r="r" b="b"/>
              <a:pathLst>
                <a:path w="351790" h="457200">
                  <a:moveTo>
                    <a:pt x="195983" y="0"/>
                  </a:moveTo>
                  <a:lnTo>
                    <a:pt x="124093" y="12799"/>
                  </a:lnTo>
                  <a:lnTo>
                    <a:pt x="61579" y="52888"/>
                  </a:lnTo>
                  <a:lnTo>
                    <a:pt x="35258" y="84379"/>
                  </a:lnTo>
                  <a:lnTo>
                    <a:pt x="16218" y="124254"/>
                  </a:lnTo>
                  <a:lnTo>
                    <a:pt x="4463" y="172510"/>
                  </a:lnTo>
                  <a:lnTo>
                    <a:pt x="0" y="229144"/>
                  </a:lnTo>
                  <a:lnTo>
                    <a:pt x="4459" y="285162"/>
                  </a:lnTo>
                  <a:lnTo>
                    <a:pt x="16203" y="332856"/>
                  </a:lnTo>
                  <a:lnTo>
                    <a:pt x="35227" y="372221"/>
                  </a:lnTo>
                  <a:lnTo>
                    <a:pt x="61526" y="403254"/>
                  </a:lnTo>
                  <a:lnTo>
                    <a:pt x="91599" y="426763"/>
                  </a:lnTo>
                  <a:lnTo>
                    <a:pt x="158740" y="453632"/>
                  </a:lnTo>
                  <a:lnTo>
                    <a:pt x="195816" y="456991"/>
                  </a:lnTo>
                  <a:lnTo>
                    <a:pt x="220261" y="455250"/>
                  </a:lnTo>
                  <a:lnTo>
                    <a:pt x="264620" y="443914"/>
                  </a:lnTo>
                  <a:lnTo>
                    <a:pt x="303079" y="423070"/>
                  </a:lnTo>
                  <a:lnTo>
                    <a:pt x="336412" y="395913"/>
                  </a:lnTo>
                  <a:lnTo>
                    <a:pt x="351203" y="380009"/>
                  </a:lnTo>
                  <a:lnTo>
                    <a:pt x="287038" y="321016"/>
                  </a:lnTo>
                  <a:lnTo>
                    <a:pt x="269213" y="341074"/>
                  </a:lnTo>
                  <a:lnTo>
                    <a:pt x="248628" y="355527"/>
                  </a:lnTo>
                  <a:lnTo>
                    <a:pt x="225283" y="364370"/>
                  </a:lnTo>
                  <a:lnTo>
                    <a:pt x="199177" y="367601"/>
                  </a:lnTo>
                  <a:lnTo>
                    <a:pt x="150619" y="359760"/>
                  </a:lnTo>
                  <a:lnTo>
                    <a:pt x="115695" y="334069"/>
                  </a:lnTo>
                  <a:lnTo>
                    <a:pt x="94408" y="290530"/>
                  </a:lnTo>
                  <a:lnTo>
                    <a:pt x="86761" y="229144"/>
                  </a:lnTo>
                  <a:lnTo>
                    <a:pt x="94408" y="167355"/>
                  </a:lnTo>
                  <a:lnTo>
                    <a:pt x="115698" y="123468"/>
                  </a:lnTo>
                  <a:lnTo>
                    <a:pt x="150628" y="97481"/>
                  </a:lnTo>
                  <a:lnTo>
                    <a:pt x="199198" y="89389"/>
                  </a:lnTo>
                  <a:lnTo>
                    <a:pt x="225298" y="92972"/>
                  </a:lnTo>
                  <a:lnTo>
                    <a:pt x="248641" y="102004"/>
                  </a:lnTo>
                  <a:lnTo>
                    <a:pt x="269228" y="116483"/>
                  </a:lnTo>
                  <a:lnTo>
                    <a:pt x="287059" y="136404"/>
                  </a:lnTo>
                  <a:lnTo>
                    <a:pt x="351203" y="77641"/>
                  </a:lnTo>
                  <a:lnTo>
                    <a:pt x="320409" y="46010"/>
                  </a:lnTo>
                  <a:lnTo>
                    <a:pt x="284619" y="21454"/>
                  </a:lnTo>
                  <a:lnTo>
                    <a:pt x="243317" y="5799"/>
                  </a:lnTo>
                  <a:lnTo>
                    <a:pt x="220405" y="1669"/>
                  </a:lnTo>
                  <a:lnTo>
                    <a:pt x="19598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4477715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24" y="0"/>
                  </a:moveTo>
                  <a:lnTo>
                    <a:pt x="133066" y="4842"/>
                  </a:lnTo>
                  <a:lnTo>
                    <a:pt x="97012" y="17538"/>
                  </a:lnTo>
                  <a:lnTo>
                    <a:pt x="56898" y="46485"/>
                  </a:lnTo>
                  <a:lnTo>
                    <a:pt x="26030" y="85629"/>
                  </a:lnTo>
                  <a:lnTo>
                    <a:pt x="6325" y="140755"/>
                  </a:lnTo>
                  <a:lnTo>
                    <a:pt x="700" y="195075"/>
                  </a:lnTo>
                  <a:lnTo>
                    <a:pt x="0" y="228286"/>
                  </a:lnTo>
                  <a:lnTo>
                    <a:pt x="701" y="261442"/>
                  </a:lnTo>
                  <a:lnTo>
                    <a:pt x="6316" y="315178"/>
                  </a:lnTo>
                  <a:lnTo>
                    <a:pt x="17842" y="353627"/>
                  </a:lnTo>
                  <a:lnTo>
                    <a:pt x="47035" y="399809"/>
                  </a:lnTo>
                  <a:lnTo>
                    <a:pt x="81848" y="428992"/>
                  </a:lnTo>
                  <a:lnTo>
                    <a:pt x="133092" y="451717"/>
                  </a:lnTo>
                  <a:lnTo>
                    <a:pt x="178162" y="456991"/>
                  </a:lnTo>
                  <a:lnTo>
                    <a:pt x="202529" y="455453"/>
                  </a:lnTo>
                  <a:lnTo>
                    <a:pt x="243950" y="445781"/>
                  </a:lnTo>
                  <a:lnTo>
                    <a:pt x="283075" y="424340"/>
                  </a:lnTo>
                  <a:lnTo>
                    <a:pt x="288870" y="419149"/>
                  </a:lnTo>
                  <a:lnTo>
                    <a:pt x="294674" y="414401"/>
                  </a:lnTo>
                  <a:lnTo>
                    <a:pt x="321241" y="385652"/>
                  </a:lnTo>
                  <a:lnTo>
                    <a:pt x="332647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01" y="352969"/>
                  </a:lnTo>
                  <a:lnTo>
                    <a:pt x="98342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49" y="122163"/>
                  </a:lnTo>
                  <a:lnTo>
                    <a:pt x="146851" y="94483"/>
                  </a:lnTo>
                  <a:lnTo>
                    <a:pt x="178162" y="89389"/>
                  </a:lnTo>
                  <a:lnTo>
                    <a:pt x="333159" y="89389"/>
                  </a:lnTo>
                  <a:lnTo>
                    <a:pt x="331396" y="85883"/>
                  </a:lnTo>
                  <a:lnTo>
                    <a:pt x="321337" y="71024"/>
                  </a:lnTo>
                  <a:lnTo>
                    <a:pt x="309414" y="57610"/>
                  </a:lnTo>
                  <a:lnTo>
                    <a:pt x="299983" y="46731"/>
                  </a:lnTo>
                  <a:lnTo>
                    <a:pt x="261091" y="17632"/>
                  </a:lnTo>
                  <a:lnTo>
                    <a:pt x="224546" y="4842"/>
                  </a:lnTo>
                  <a:lnTo>
                    <a:pt x="202506" y="1424"/>
                  </a:lnTo>
                  <a:lnTo>
                    <a:pt x="178224" y="0"/>
                  </a:lnTo>
                  <a:close/>
                </a:path>
                <a:path w="356869" h="457200">
                  <a:moveTo>
                    <a:pt x="333159" y="89389"/>
                  </a:moveTo>
                  <a:lnTo>
                    <a:pt x="178162" y="89389"/>
                  </a:lnTo>
                  <a:lnTo>
                    <a:pt x="189681" y="89955"/>
                  </a:lnTo>
                  <a:lnTo>
                    <a:pt x="200475" y="91652"/>
                  </a:lnTo>
                  <a:lnTo>
                    <a:pt x="236372" y="108687"/>
                  </a:lnTo>
                  <a:lnTo>
                    <a:pt x="259010" y="139425"/>
                  </a:lnTo>
                  <a:lnTo>
                    <a:pt x="268503" y="187736"/>
                  </a:lnTo>
                  <a:lnTo>
                    <a:pt x="269552" y="229144"/>
                  </a:lnTo>
                  <a:lnTo>
                    <a:pt x="269289" y="250497"/>
                  </a:lnTo>
                  <a:lnTo>
                    <a:pt x="265374" y="296441"/>
                  </a:lnTo>
                  <a:lnTo>
                    <a:pt x="248275" y="335267"/>
                  </a:lnTo>
                  <a:lnTo>
                    <a:pt x="210547" y="362271"/>
                  </a:lnTo>
                  <a:lnTo>
                    <a:pt x="178162" y="367611"/>
                  </a:lnTo>
                  <a:lnTo>
                    <a:pt x="332647" y="367611"/>
                  </a:lnTo>
                  <a:lnTo>
                    <a:pt x="350451" y="315178"/>
                  </a:lnTo>
                  <a:lnTo>
                    <a:pt x="355662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5" y="165841"/>
                  </a:lnTo>
                  <a:lnTo>
                    <a:pt x="350473" y="140904"/>
                  </a:lnTo>
                  <a:lnTo>
                    <a:pt x="345926" y="119943"/>
                  </a:lnTo>
                  <a:lnTo>
                    <a:pt x="339592" y="102189"/>
                  </a:lnTo>
                  <a:lnTo>
                    <a:pt x="333159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4939436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5390810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62" y="0"/>
                  </a:moveTo>
                  <a:lnTo>
                    <a:pt x="131492" y="6533"/>
                  </a:lnTo>
                  <a:lnTo>
                    <a:pt x="85230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1" y="262780"/>
                  </a:lnTo>
                  <a:lnTo>
                    <a:pt x="10544" y="318663"/>
                  </a:lnTo>
                  <a:lnTo>
                    <a:pt x="27924" y="362890"/>
                  </a:lnTo>
                  <a:lnTo>
                    <a:pt x="50199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4" y="436106"/>
                  </a:lnTo>
                  <a:lnTo>
                    <a:pt x="141639" y="451180"/>
                  </a:lnTo>
                  <a:lnTo>
                    <a:pt x="191920" y="456980"/>
                  </a:lnTo>
                  <a:lnTo>
                    <a:pt x="235204" y="452793"/>
                  </a:lnTo>
                  <a:lnTo>
                    <a:pt x="275576" y="439366"/>
                  </a:lnTo>
                  <a:lnTo>
                    <a:pt x="313041" y="416700"/>
                  </a:lnTo>
                  <a:lnTo>
                    <a:pt x="347601" y="384794"/>
                  </a:lnTo>
                  <a:lnTo>
                    <a:pt x="333956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4" y="164221"/>
                  </a:lnTo>
                  <a:lnTo>
                    <a:pt x="102960" y="124696"/>
                  </a:lnTo>
                  <a:lnTo>
                    <a:pt x="142477" y="90598"/>
                  </a:lnTo>
                  <a:lnTo>
                    <a:pt x="178162" y="84227"/>
                  </a:lnTo>
                  <a:lnTo>
                    <a:pt x="329519" y="84227"/>
                  </a:lnTo>
                  <a:lnTo>
                    <a:pt x="326262" y="77827"/>
                  </a:lnTo>
                  <a:lnTo>
                    <a:pt x="303446" y="50312"/>
                  </a:lnTo>
                  <a:lnTo>
                    <a:pt x="276418" y="28621"/>
                  </a:lnTo>
                  <a:lnTo>
                    <a:pt x="246525" y="13007"/>
                  </a:lnTo>
                  <a:lnTo>
                    <a:pt x="213771" y="3467"/>
                  </a:lnTo>
                  <a:lnTo>
                    <a:pt x="178162" y="0"/>
                  </a:lnTo>
                  <a:close/>
                </a:path>
                <a:path w="356869" h="457200">
                  <a:moveTo>
                    <a:pt x="284671" y="329309"/>
                  </a:moveTo>
                  <a:lnTo>
                    <a:pt x="263140" y="348317"/>
                  </a:lnTo>
                  <a:lnTo>
                    <a:pt x="240200" y="361897"/>
                  </a:lnTo>
                  <a:lnTo>
                    <a:pt x="215853" y="370046"/>
                  </a:lnTo>
                  <a:lnTo>
                    <a:pt x="190098" y="372763"/>
                  </a:lnTo>
                  <a:lnTo>
                    <a:pt x="333956" y="372763"/>
                  </a:lnTo>
                  <a:lnTo>
                    <a:pt x="284671" y="329309"/>
                  </a:lnTo>
                  <a:close/>
                </a:path>
                <a:path w="356869" h="457200">
                  <a:moveTo>
                    <a:pt x="329519" y="84227"/>
                  </a:moveTo>
                  <a:lnTo>
                    <a:pt x="178162" y="84227"/>
                  </a:lnTo>
                  <a:lnTo>
                    <a:pt x="196888" y="85820"/>
                  </a:lnTo>
                  <a:lnTo>
                    <a:pt x="213839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2" y="147059"/>
                  </a:lnTo>
                  <a:lnTo>
                    <a:pt x="342676" y="110077"/>
                  </a:lnTo>
                  <a:lnTo>
                    <a:pt x="32951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5819424" y="9606440"/>
              <a:ext cx="579120" cy="587375"/>
            </a:xfrm>
            <a:custGeom>
              <a:avLst/>
              <a:gdLst/>
              <a:ahLst/>
              <a:cxnLst/>
              <a:rect l="l" t="t" r="r" b="b"/>
              <a:pathLst>
                <a:path w="579119" h="587375">
                  <a:moveTo>
                    <a:pt x="351218" y="207899"/>
                  </a:moveTo>
                  <a:lnTo>
                    <a:pt x="320408" y="176263"/>
                  </a:lnTo>
                  <a:lnTo>
                    <a:pt x="284632" y="151701"/>
                  </a:lnTo>
                  <a:lnTo>
                    <a:pt x="243332" y="136055"/>
                  </a:lnTo>
                  <a:lnTo>
                    <a:pt x="195999" y="130251"/>
                  </a:lnTo>
                  <a:lnTo>
                    <a:pt x="158877" y="133235"/>
                  </a:lnTo>
                  <a:lnTo>
                    <a:pt x="91668" y="159689"/>
                  </a:lnTo>
                  <a:lnTo>
                    <a:pt x="61595" y="183134"/>
                  </a:lnTo>
                  <a:lnTo>
                    <a:pt x="35267" y="214630"/>
                  </a:lnTo>
                  <a:lnTo>
                    <a:pt x="16230" y="254508"/>
                  </a:lnTo>
                  <a:lnTo>
                    <a:pt x="4470" y="302755"/>
                  </a:lnTo>
                  <a:lnTo>
                    <a:pt x="0" y="359397"/>
                  </a:lnTo>
                  <a:lnTo>
                    <a:pt x="4470" y="415417"/>
                  </a:lnTo>
                  <a:lnTo>
                    <a:pt x="16217" y="463105"/>
                  </a:lnTo>
                  <a:lnTo>
                    <a:pt x="35242" y="502475"/>
                  </a:lnTo>
                  <a:lnTo>
                    <a:pt x="61531" y="533501"/>
                  </a:lnTo>
                  <a:lnTo>
                    <a:pt x="91605" y="557009"/>
                  </a:lnTo>
                  <a:lnTo>
                    <a:pt x="158737" y="583882"/>
                  </a:lnTo>
                  <a:lnTo>
                    <a:pt x="195821" y="587248"/>
                  </a:lnTo>
                  <a:lnTo>
                    <a:pt x="220268" y="585495"/>
                  </a:lnTo>
                  <a:lnTo>
                    <a:pt x="264629" y="574167"/>
                  </a:lnTo>
                  <a:lnTo>
                    <a:pt x="303085" y="553326"/>
                  </a:lnTo>
                  <a:lnTo>
                    <a:pt x="336423" y="526161"/>
                  </a:lnTo>
                  <a:lnTo>
                    <a:pt x="351218" y="510260"/>
                  </a:lnTo>
                  <a:lnTo>
                    <a:pt x="287045" y="451269"/>
                  </a:lnTo>
                  <a:lnTo>
                    <a:pt x="269214" y="471322"/>
                  </a:lnTo>
                  <a:lnTo>
                    <a:pt x="248627" y="485775"/>
                  </a:lnTo>
                  <a:lnTo>
                    <a:pt x="225285" y="494626"/>
                  </a:lnTo>
                  <a:lnTo>
                    <a:pt x="199186" y="497852"/>
                  </a:lnTo>
                  <a:lnTo>
                    <a:pt x="150634" y="490016"/>
                  </a:lnTo>
                  <a:lnTo>
                    <a:pt x="115709" y="464324"/>
                  </a:lnTo>
                  <a:lnTo>
                    <a:pt x="94411" y="420776"/>
                  </a:lnTo>
                  <a:lnTo>
                    <a:pt x="86766" y="359397"/>
                  </a:lnTo>
                  <a:lnTo>
                    <a:pt x="94411" y="297611"/>
                  </a:lnTo>
                  <a:lnTo>
                    <a:pt x="115709" y="253720"/>
                  </a:lnTo>
                  <a:lnTo>
                    <a:pt x="150634" y="227736"/>
                  </a:lnTo>
                  <a:lnTo>
                    <a:pt x="199199" y="219646"/>
                  </a:lnTo>
                  <a:lnTo>
                    <a:pt x="225298" y="223227"/>
                  </a:lnTo>
                  <a:lnTo>
                    <a:pt x="248653" y="232257"/>
                  </a:lnTo>
                  <a:lnTo>
                    <a:pt x="269240" y="246735"/>
                  </a:lnTo>
                  <a:lnTo>
                    <a:pt x="287070" y="266649"/>
                  </a:lnTo>
                  <a:lnTo>
                    <a:pt x="351218" y="207899"/>
                  </a:lnTo>
                  <a:close/>
                </a:path>
                <a:path w="579119" h="587375">
                  <a:moveTo>
                    <a:pt x="579094" y="135851"/>
                  </a:moveTo>
                  <a:lnTo>
                    <a:pt x="515785" y="135851"/>
                  </a:lnTo>
                  <a:lnTo>
                    <a:pt x="515785" y="0"/>
                  </a:lnTo>
                  <a:lnTo>
                    <a:pt x="429044" y="0"/>
                  </a:lnTo>
                  <a:lnTo>
                    <a:pt x="429044" y="135851"/>
                  </a:lnTo>
                  <a:lnTo>
                    <a:pt x="385483" y="135851"/>
                  </a:lnTo>
                  <a:lnTo>
                    <a:pt x="385483" y="204584"/>
                  </a:lnTo>
                  <a:lnTo>
                    <a:pt x="429044" y="204584"/>
                  </a:lnTo>
                  <a:lnTo>
                    <a:pt x="429044" y="472147"/>
                  </a:lnTo>
                  <a:lnTo>
                    <a:pt x="430911" y="496989"/>
                  </a:lnTo>
                  <a:lnTo>
                    <a:pt x="445871" y="537362"/>
                  </a:lnTo>
                  <a:lnTo>
                    <a:pt x="474560" y="565645"/>
                  </a:lnTo>
                  <a:lnTo>
                    <a:pt x="511975" y="580250"/>
                  </a:lnTo>
                  <a:lnTo>
                    <a:pt x="533793" y="582079"/>
                  </a:lnTo>
                  <a:lnTo>
                    <a:pt x="579094" y="582079"/>
                  </a:lnTo>
                  <a:lnTo>
                    <a:pt x="579094" y="497852"/>
                  </a:lnTo>
                  <a:lnTo>
                    <a:pt x="546620" y="497852"/>
                  </a:lnTo>
                  <a:lnTo>
                    <a:pt x="532803" y="496125"/>
                  </a:lnTo>
                  <a:lnTo>
                    <a:pt x="523062" y="490016"/>
                  </a:lnTo>
                  <a:lnTo>
                    <a:pt x="517385" y="479564"/>
                  </a:lnTo>
                  <a:lnTo>
                    <a:pt x="515785" y="464743"/>
                  </a:lnTo>
                  <a:lnTo>
                    <a:pt x="515785" y="204584"/>
                  </a:lnTo>
                  <a:lnTo>
                    <a:pt x="579094" y="204584"/>
                  </a:lnTo>
                  <a:lnTo>
                    <a:pt x="579094" y="13585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6453960" y="9736684"/>
              <a:ext cx="347980" cy="457200"/>
            </a:xfrm>
            <a:custGeom>
              <a:avLst/>
              <a:gdLst/>
              <a:ahLst/>
              <a:cxnLst/>
              <a:rect l="l" t="t" r="r" b="b"/>
              <a:pathLst>
                <a:path w="347980" h="457200">
                  <a:moveTo>
                    <a:pt x="336924" y="84227"/>
                  </a:moveTo>
                  <a:lnTo>
                    <a:pt x="172267" y="84227"/>
                  </a:lnTo>
                  <a:lnTo>
                    <a:pt x="211382" y="87176"/>
                  </a:lnTo>
                  <a:lnTo>
                    <a:pt x="239202" y="97735"/>
                  </a:lnTo>
                  <a:lnTo>
                    <a:pt x="255720" y="115903"/>
                  </a:lnTo>
                  <a:lnTo>
                    <a:pt x="260934" y="141681"/>
                  </a:lnTo>
                  <a:lnTo>
                    <a:pt x="260934" y="188769"/>
                  </a:lnTo>
                  <a:lnTo>
                    <a:pt x="140665" y="188769"/>
                  </a:lnTo>
                  <a:lnTo>
                    <a:pt x="108203" y="191510"/>
                  </a:lnTo>
                  <a:lnTo>
                    <a:pt x="55754" y="210853"/>
                  </a:lnTo>
                  <a:lnTo>
                    <a:pt x="20125" y="247148"/>
                  </a:lnTo>
                  <a:lnTo>
                    <a:pt x="2236" y="293787"/>
                  </a:lnTo>
                  <a:lnTo>
                    <a:pt x="0" y="320733"/>
                  </a:lnTo>
                  <a:lnTo>
                    <a:pt x="2575" y="348859"/>
                  </a:lnTo>
                  <a:lnTo>
                    <a:pt x="23178" y="397215"/>
                  </a:lnTo>
                  <a:lnTo>
                    <a:pt x="62841" y="434419"/>
                  </a:lnTo>
                  <a:lnTo>
                    <a:pt x="118619" y="454191"/>
                  </a:lnTo>
                  <a:lnTo>
                    <a:pt x="152738" y="456991"/>
                  </a:lnTo>
                  <a:lnTo>
                    <a:pt x="173602" y="456290"/>
                  </a:lnTo>
                  <a:lnTo>
                    <a:pt x="221825" y="445808"/>
                  </a:lnTo>
                  <a:lnTo>
                    <a:pt x="252414" y="422932"/>
                  </a:lnTo>
                  <a:lnTo>
                    <a:pt x="259290" y="412291"/>
                  </a:lnTo>
                  <a:lnTo>
                    <a:pt x="347696" y="412291"/>
                  </a:lnTo>
                  <a:lnTo>
                    <a:pt x="347696" y="372773"/>
                  </a:lnTo>
                  <a:lnTo>
                    <a:pt x="163356" y="372773"/>
                  </a:lnTo>
                  <a:lnTo>
                    <a:pt x="143197" y="371670"/>
                  </a:lnTo>
                  <a:lnTo>
                    <a:pt x="101201" y="355130"/>
                  </a:lnTo>
                  <a:lnTo>
                    <a:pt x="81599" y="316409"/>
                  </a:lnTo>
                  <a:lnTo>
                    <a:pt x="85963" y="293523"/>
                  </a:lnTo>
                  <a:lnTo>
                    <a:pt x="99932" y="276931"/>
                  </a:lnTo>
                  <a:lnTo>
                    <a:pt x="123504" y="266633"/>
                  </a:lnTo>
                  <a:lnTo>
                    <a:pt x="156675" y="262630"/>
                  </a:lnTo>
                  <a:lnTo>
                    <a:pt x="347696" y="262630"/>
                  </a:lnTo>
                  <a:lnTo>
                    <a:pt x="347696" y="147032"/>
                  </a:lnTo>
                  <a:lnTo>
                    <a:pt x="344291" y="109203"/>
                  </a:lnTo>
                  <a:lnTo>
                    <a:pt x="336924" y="84227"/>
                  </a:lnTo>
                  <a:close/>
                </a:path>
                <a:path w="347980" h="457200">
                  <a:moveTo>
                    <a:pt x="347696" y="412291"/>
                  </a:moveTo>
                  <a:lnTo>
                    <a:pt x="260934" y="412291"/>
                  </a:lnTo>
                  <a:lnTo>
                    <a:pt x="260934" y="451818"/>
                  </a:lnTo>
                  <a:lnTo>
                    <a:pt x="347696" y="451818"/>
                  </a:lnTo>
                  <a:lnTo>
                    <a:pt x="347696" y="412291"/>
                  </a:lnTo>
                  <a:close/>
                </a:path>
                <a:path w="347980" h="457200">
                  <a:moveTo>
                    <a:pt x="347696" y="262630"/>
                  </a:moveTo>
                  <a:lnTo>
                    <a:pt x="260934" y="262630"/>
                  </a:lnTo>
                  <a:lnTo>
                    <a:pt x="260934" y="294891"/>
                  </a:lnTo>
                  <a:lnTo>
                    <a:pt x="259659" y="317802"/>
                  </a:lnTo>
                  <a:lnTo>
                    <a:pt x="240505" y="359434"/>
                  </a:lnTo>
                  <a:lnTo>
                    <a:pt x="188657" y="372257"/>
                  </a:lnTo>
                  <a:lnTo>
                    <a:pt x="163356" y="372773"/>
                  </a:lnTo>
                  <a:lnTo>
                    <a:pt x="347696" y="372773"/>
                  </a:lnTo>
                  <a:lnTo>
                    <a:pt x="347696" y="262630"/>
                  </a:lnTo>
                  <a:close/>
                </a:path>
                <a:path w="347980" h="457200">
                  <a:moveTo>
                    <a:pt x="167984" y="0"/>
                  </a:moveTo>
                  <a:lnTo>
                    <a:pt x="122660" y="3422"/>
                  </a:lnTo>
                  <a:lnTo>
                    <a:pt x="83209" y="15392"/>
                  </a:lnTo>
                  <a:lnTo>
                    <a:pt x="49636" y="35913"/>
                  </a:lnTo>
                  <a:lnTo>
                    <a:pt x="21946" y="64992"/>
                  </a:lnTo>
                  <a:lnTo>
                    <a:pt x="90227" y="118792"/>
                  </a:lnTo>
                  <a:lnTo>
                    <a:pt x="96372" y="109768"/>
                  </a:lnTo>
                  <a:lnTo>
                    <a:pt x="103559" y="102153"/>
                  </a:lnTo>
                  <a:lnTo>
                    <a:pt x="143216" y="85955"/>
                  </a:lnTo>
                  <a:lnTo>
                    <a:pt x="172267" y="84227"/>
                  </a:lnTo>
                  <a:lnTo>
                    <a:pt x="336924" y="84227"/>
                  </a:lnTo>
                  <a:lnTo>
                    <a:pt x="334908" y="77391"/>
                  </a:lnTo>
                  <a:lnTo>
                    <a:pt x="298200" y="31821"/>
                  </a:lnTo>
                  <a:lnTo>
                    <a:pt x="241302" y="7531"/>
                  </a:lnTo>
                  <a:lnTo>
                    <a:pt x="206693" y="1670"/>
                  </a:lnTo>
                  <a:lnTo>
                    <a:pt x="16798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05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B9C800"/>
              </a:gs>
              <a:gs pos="100000">
                <a:srgbClr val="458B3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2068" y="2312128"/>
            <a:ext cx="4413230" cy="4545872"/>
          </a:xfrm>
          <a:custGeom>
            <a:avLst/>
            <a:gdLst>
              <a:gd name="connsiteX0" fmla="*/ 0 w 4413230"/>
              <a:gd name="connsiteY0" fmla="*/ 0 h 4545872"/>
              <a:gd name="connsiteX1" fmla="*/ 4413230 w 4413230"/>
              <a:gd name="connsiteY1" fmla="*/ 0 h 4545872"/>
              <a:gd name="connsiteX2" fmla="*/ 4413230 w 4413230"/>
              <a:gd name="connsiteY2" fmla="*/ 4545872 h 4545872"/>
              <a:gd name="connsiteX3" fmla="*/ 0 w 4413230"/>
              <a:gd name="connsiteY3" fmla="*/ 4545872 h 454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3230" h="4545872">
                <a:moveTo>
                  <a:pt x="0" y="0"/>
                </a:moveTo>
                <a:lnTo>
                  <a:pt x="4413230" y="0"/>
                </a:lnTo>
                <a:lnTo>
                  <a:pt x="4413230" y="4545872"/>
                </a:lnTo>
                <a:lnTo>
                  <a:pt x="0" y="4545872"/>
                </a:lnTo>
                <a:close/>
              </a:path>
            </a:pathLst>
          </a:custGeom>
        </p:spPr>
      </p:pic>
      <p:sp>
        <p:nvSpPr>
          <p:cNvPr id="5" name="Título 17"/>
          <p:cNvSpPr>
            <a:spLocks noGrp="1"/>
          </p:cNvSpPr>
          <p:nvPr>
            <p:ph type="title"/>
          </p:nvPr>
        </p:nvSpPr>
        <p:spPr>
          <a:xfrm>
            <a:off x="5336057" y="3070375"/>
            <a:ext cx="5711047" cy="2361162"/>
          </a:xfrm>
          <a:prstGeom prst="rect">
            <a:avLst/>
          </a:prstGeom>
        </p:spPr>
        <p:txBody>
          <a:bodyPr/>
          <a:lstStyle>
            <a:lvl1pPr algn="r">
              <a:defRPr sz="480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10715685" y="321792"/>
            <a:ext cx="1169067" cy="755898"/>
            <a:chOff x="886891" y="-9855"/>
            <a:chExt cx="16113722" cy="10418846"/>
          </a:xfrm>
          <a:solidFill>
            <a:schemeClr val="bg1">
              <a:lumMod val="95000"/>
            </a:schemeClr>
          </a:solidFill>
        </p:grpSpPr>
        <p:sp>
          <p:nvSpPr>
            <p:cNvPr id="7" name="object 3"/>
            <p:cNvSpPr/>
            <p:nvPr/>
          </p:nvSpPr>
          <p:spPr>
            <a:xfrm>
              <a:off x="886891" y="-9855"/>
              <a:ext cx="6604000" cy="10272395"/>
            </a:xfrm>
            <a:custGeom>
              <a:avLst/>
              <a:gdLst/>
              <a:ahLst/>
              <a:cxnLst/>
              <a:rect l="l" t="t" r="r" b="b"/>
              <a:pathLst>
                <a:path w="6604000" h="10272395">
                  <a:moveTo>
                    <a:pt x="2709938" y="668655"/>
                  </a:moveTo>
                  <a:lnTo>
                    <a:pt x="1723656" y="668655"/>
                  </a:lnTo>
                  <a:lnTo>
                    <a:pt x="1723656" y="1682762"/>
                  </a:lnTo>
                  <a:lnTo>
                    <a:pt x="2709938" y="668655"/>
                  </a:lnTo>
                  <a:close/>
                </a:path>
                <a:path w="6604000" h="10272395">
                  <a:moveTo>
                    <a:pt x="5341823" y="5940272"/>
                  </a:moveTo>
                  <a:lnTo>
                    <a:pt x="5339969" y="5885027"/>
                  </a:lnTo>
                  <a:lnTo>
                    <a:pt x="5334368" y="5833681"/>
                  </a:lnTo>
                  <a:lnTo>
                    <a:pt x="5325021" y="5786209"/>
                  </a:lnTo>
                  <a:lnTo>
                    <a:pt x="5311914" y="5742610"/>
                  </a:lnTo>
                  <a:lnTo>
                    <a:pt x="5295036" y="5702859"/>
                  </a:lnTo>
                  <a:lnTo>
                    <a:pt x="5274386" y="5666956"/>
                  </a:lnTo>
                  <a:lnTo>
                    <a:pt x="5268557" y="5659323"/>
                  </a:lnTo>
                  <a:lnTo>
                    <a:pt x="5249926" y="5634875"/>
                  </a:lnTo>
                  <a:lnTo>
                    <a:pt x="5221668" y="5606618"/>
                  </a:lnTo>
                  <a:lnTo>
                    <a:pt x="5189601" y="5582158"/>
                  </a:lnTo>
                  <a:lnTo>
                    <a:pt x="5153698" y="5561508"/>
                  </a:lnTo>
                  <a:lnTo>
                    <a:pt x="5113947" y="5544629"/>
                  </a:lnTo>
                  <a:lnTo>
                    <a:pt x="5070348" y="5531523"/>
                  </a:lnTo>
                  <a:lnTo>
                    <a:pt x="5022888" y="5522176"/>
                  </a:lnTo>
                  <a:lnTo>
                    <a:pt x="4971542" y="5516575"/>
                  </a:lnTo>
                  <a:lnTo>
                    <a:pt x="4916309" y="5514708"/>
                  </a:lnTo>
                  <a:lnTo>
                    <a:pt x="4457573" y="5514708"/>
                  </a:lnTo>
                  <a:lnTo>
                    <a:pt x="4457573" y="9031783"/>
                  </a:lnTo>
                  <a:lnTo>
                    <a:pt x="5341823" y="9031783"/>
                  </a:lnTo>
                  <a:lnTo>
                    <a:pt x="5341823" y="5940272"/>
                  </a:lnTo>
                  <a:close/>
                </a:path>
                <a:path w="6604000" h="10272395">
                  <a:moveTo>
                    <a:pt x="5341823" y="4942954"/>
                  </a:moveTo>
                  <a:lnTo>
                    <a:pt x="5341810" y="4942344"/>
                  </a:lnTo>
                  <a:lnTo>
                    <a:pt x="5341201" y="4887646"/>
                  </a:lnTo>
                  <a:lnTo>
                    <a:pt x="5336654" y="4836058"/>
                  </a:lnTo>
                  <a:lnTo>
                    <a:pt x="5328196" y="4788230"/>
                  </a:lnTo>
                  <a:lnTo>
                    <a:pt x="5315801" y="4744148"/>
                  </a:lnTo>
                  <a:lnTo>
                    <a:pt x="5299456" y="4703851"/>
                  </a:lnTo>
                  <a:lnTo>
                    <a:pt x="5279148" y="4667326"/>
                  </a:lnTo>
                  <a:lnTo>
                    <a:pt x="5254879" y="4634585"/>
                  </a:lnTo>
                  <a:lnTo>
                    <a:pt x="5226621" y="4605667"/>
                  </a:lnTo>
                  <a:lnTo>
                    <a:pt x="5194376" y="4580560"/>
                  </a:lnTo>
                  <a:lnTo>
                    <a:pt x="5158117" y="4559287"/>
                  </a:lnTo>
                  <a:lnTo>
                    <a:pt x="5117846" y="4541850"/>
                  </a:lnTo>
                  <a:lnTo>
                    <a:pt x="5073535" y="4528274"/>
                  </a:lnTo>
                  <a:lnTo>
                    <a:pt x="5025187" y="4518558"/>
                  </a:lnTo>
                  <a:lnTo>
                    <a:pt x="4972786" y="4512716"/>
                  </a:lnTo>
                  <a:lnTo>
                    <a:pt x="4916309" y="4510760"/>
                  </a:lnTo>
                  <a:lnTo>
                    <a:pt x="4457573" y="4510760"/>
                  </a:lnTo>
                  <a:lnTo>
                    <a:pt x="4457573" y="5202212"/>
                  </a:lnTo>
                  <a:lnTo>
                    <a:pt x="5341823" y="5202225"/>
                  </a:lnTo>
                  <a:lnTo>
                    <a:pt x="5341823" y="4942967"/>
                  </a:lnTo>
                  <a:close/>
                </a:path>
                <a:path w="6604000" h="10272395">
                  <a:moveTo>
                    <a:pt x="6603593" y="4004411"/>
                  </a:moveTo>
                  <a:lnTo>
                    <a:pt x="4363161" y="4004411"/>
                  </a:lnTo>
                  <a:lnTo>
                    <a:pt x="5195468" y="0"/>
                  </a:lnTo>
                  <a:lnTo>
                    <a:pt x="995337" y="4731156"/>
                  </a:lnTo>
                  <a:lnTo>
                    <a:pt x="1726603" y="4731143"/>
                  </a:lnTo>
                  <a:lnTo>
                    <a:pt x="0" y="7242569"/>
                  </a:lnTo>
                  <a:lnTo>
                    <a:pt x="3853891" y="7242569"/>
                  </a:lnTo>
                  <a:lnTo>
                    <a:pt x="3852888" y="7246417"/>
                  </a:lnTo>
                  <a:lnTo>
                    <a:pt x="3853256" y="7246036"/>
                  </a:lnTo>
                  <a:lnTo>
                    <a:pt x="3804361" y="7428116"/>
                  </a:lnTo>
                  <a:lnTo>
                    <a:pt x="3717594" y="7743914"/>
                  </a:lnTo>
                  <a:lnTo>
                    <a:pt x="3585248" y="8216976"/>
                  </a:lnTo>
                  <a:lnTo>
                    <a:pt x="3443757" y="8715515"/>
                  </a:lnTo>
                  <a:lnTo>
                    <a:pt x="2999067" y="10271938"/>
                  </a:lnTo>
                  <a:lnTo>
                    <a:pt x="4246169" y="8103502"/>
                  </a:lnTo>
                  <a:lnTo>
                    <a:pt x="4246169" y="7308570"/>
                  </a:lnTo>
                  <a:lnTo>
                    <a:pt x="4245673" y="7309409"/>
                  </a:lnTo>
                  <a:lnTo>
                    <a:pt x="4246169" y="7307516"/>
                  </a:lnTo>
                  <a:lnTo>
                    <a:pt x="4246169" y="6866064"/>
                  </a:lnTo>
                  <a:lnTo>
                    <a:pt x="4239793" y="6846290"/>
                  </a:lnTo>
                  <a:lnTo>
                    <a:pt x="753376" y="6846290"/>
                  </a:lnTo>
                  <a:lnTo>
                    <a:pt x="2480018" y="4334815"/>
                  </a:lnTo>
                  <a:lnTo>
                    <a:pt x="1877110" y="4334815"/>
                  </a:lnTo>
                  <a:lnTo>
                    <a:pt x="4504906" y="1374775"/>
                  </a:lnTo>
                  <a:lnTo>
                    <a:pt x="3876941" y="4395940"/>
                  </a:lnTo>
                  <a:lnTo>
                    <a:pt x="5922099" y="4394505"/>
                  </a:lnTo>
                  <a:lnTo>
                    <a:pt x="5555031" y="5032768"/>
                  </a:lnTo>
                  <a:lnTo>
                    <a:pt x="5555031" y="5827649"/>
                  </a:lnTo>
                  <a:lnTo>
                    <a:pt x="6603593" y="400441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5360161" y="4511111"/>
              <a:ext cx="4667250" cy="5897880"/>
            </a:xfrm>
            <a:custGeom>
              <a:avLst/>
              <a:gdLst/>
              <a:ahLst/>
              <a:cxnLst/>
              <a:rect l="l" t="t" r="r" b="b"/>
              <a:pathLst>
                <a:path w="4667250" h="5897880">
                  <a:moveTo>
                    <a:pt x="884250" y="1429512"/>
                  </a:moveTo>
                  <a:lnTo>
                    <a:pt x="882383" y="1374267"/>
                  </a:lnTo>
                  <a:lnTo>
                    <a:pt x="876782" y="1322920"/>
                  </a:lnTo>
                  <a:lnTo>
                    <a:pt x="867435" y="1275448"/>
                  </a:lnTo>
                  <a:lnTo>
                    <a:pt x="854341" y="1231849"/>
                  </a:lnTo>
                  <a:lnTo>
                    <a:pt x="837463" y="1192098"/>
                  </a:lnTo>
                  <a:lnTo>
                    <a:pt x="816800" y="1156195"/>
                  </a:lnTo>
                  <a:lnTo>
                    <a:pt x="792353" y="1124115"/>
                  </a:lnTo>
                  <a:lnTo>
                    <a:pt x="764095" y="1095857"/>
                  </a:lnTo>
                  <a:lnTo>
                    <a:pt x="732015" y="1071397"/>
                  </a:lnTo>
                  <a:lnTo>
                    <a:pt x="696112" y="1050747"/>
                  </a:lnTo>
                  <a:lnTo>
                    <a:pt x="656374" y="1033868"/>
                  </a:lnTo>
                  <a:lnTo>
                    <a:pt x="612775" y="1020762"/>
                  </a:lnTo>
                  <a:lnTo>
                    <a:pt x="565302" y="1011415"/>
                  </a:lnTo>
                  <a:lnTo>
                    <a:pt x="513969" y="1005814"/>
                  </a:lnTo>
                  <a:lnTo>
                    <a:pt x="458736" y="1003947"/>
                  </a:lnTo>
                  <a:lnTo>
                    <a:pt x="0" y="1003947"/>
                  </a:lnTo>
                  <a:lnTo>
                    <a:pt x="0" y="4521022"/>
                  </a:lnTo>
                  <a:lnTo>
                    <a:pt x="884250" y="4521022"/>
                  </a:lnTo>
                  <a:lnTo>
                    <a:pt x="884250" y="1429512"/>
                  </a:lnTo>
                  <a:close/>
                </a:path>
                <a:path w="4667250" h="5897880">
                  <a:moveTo>
                    <a:pt x="884250" y="432193"/>
                  </a:moveTo>
                  <a:lnTo>
                    <a:pt x="883615" y="376885"/>
                  </a:lnTo>
                  <a:lnTo>
                    <a:pt x="879081" y="325297"/>
                  </a:lnTo>
                  <a:lnTo>
                    <a:pt x="870623" y="277469"/>
                  </a:lnTo>
                  <a:lnTo>
                    <a:pt x="858227" y="233387"/>
                  </a:lnTo>
                  <a:lnTo>
                    <a:pt x="841883" y="193090"/>
                  </a:lnTo>
                  <a:lnTo>
                    <a:pt x="821575" y="156565"/>
                  </a:lnTo>
                  <a:lnTo>
                    <a:pt x="797306" y="123825"/>
                  </a:lnTo>
                  <a:lnTo>
                    <a:pt x="769048" y="94907"/>
                  </a:lnTo>
                  <a:lnTo>
                    <a:pt x="736803" y="69799"/>
                  </a:lnTo>
                  <a:lnTo>
                    <a:pt x="700544" y="48526"/>
                  </a:lnTo>
                  <a:lnTo>
                    <a:pt x="660260" y="31089"/>
                  </a:lnTo>
                  <a:lnTo>
                    <a:pt x="615962" y="17513"/>
                  </a:lnTo>
                  <a:lnTo>
                    <a:pt x="567613" y="7797"/>
                  </a:lnTo>
                  <a:lnTo>
                    <a:pt x="515213" y="1955"/>
                  </a:lnTo>
                  <a:lnTo>
                    <a:pt x="458736" y="0"/>
                  </a:lnTo>
                  <a:lnTo>
                    <a:pt x="0" y="0"/>
                  </a:lnTo>
                  <a:lnTo>
                    <a:pt x="0" y="691451"/>
                  </a:lnTo>
                  <a:lnTo>
                    <a:pt x="884250" y="691464"/>
                  </a:lnTo>
                  <a:lnTo>
                    <a:pt x="884250" y="432206"/>
                  </a:lnTo>
                  <a:close/>
                </a:path>
                <a:path w="4667250" h="5897880">
                  <a:moveTo>
                    <a:pt x="4667161" y="2747695"/>
                  </a:moveTo>
                  <a:lnTo>
                    <a:pt x="4666716" y="2684195"/>
                  </a:lnTo>
                  <a:lnTo>
                    <a:pt x="4665396" y="2633395"/>
                  </a:lnTo>
                  <a:lnTo>
                    <a:pt x="4663198" y="2569895"/>
                  </a:lnTo>
                  <a:lnTo>
                    <a:pt x="4660125" y="2519095"/>
                  </a:lnTo>
                  <a:lnTo>
                    <a:pt x="4656175" y="2468295"/>
                  </a:lnTo>
                  <a:lnTo>
                    <a:pt x="4651337" y="2417495"/>
                  </a:lnTo>
                  <a:lnTo>
                    <a:pt x="4645622" y="2366695"/>
                  </a:lnTo>
                  <a:lnTo>
                    <a:pt x="4639030" y="2315895"/>
                  </a:lnTo>
                  <a:lnTo>
                    <a:pt x="4631563" y="2265095"/>
                  </a:lnTo>
                  <a:lnTo>
                    <a:pt x="4623206" y="2214295"/>
                  </a:lnTo>
                  <a:lnTo>
                    <a:pt x="4613973" y="2163495"/>
                  </a:lnTo>
                  <a:lnTo>
                    <a:pt x="4603864" y="2112695"/>
                  </a:lnTo>
                  <a:lnTo>
                    <a:pt x="4592879" y="2074595"/>
                  </a:lnTo>
                  <a:lnTo>
                    <a:pt x="4581017" y="2023795"/>
                  </a:lnTo>
                  <a:lnTo>
                    <a:pt x="4568266" y="1985695"/>
                  </a:lnTo>
                  <a:lnTo>
                    <a:pt x="4554639" y="1934895"/>
                  </a:lnTo>
                  <a:lnTo>
                    <a:pt x="4540135" y="1896795"/>
                  </a:lnTo>
                  <a:lnTo>
                    <a:pt x="4524756" y="1858695"/>
                  </a:lnTo>
                  <a:lnTo>
                    <a:pt x="4508487" y="1807895"/>
                  </a:lnTo>
                  <a:lnTo>
                    <a:pt x="4491355" y="1769795"/>
                  </a:lnTo>
                  <a:lnTo>
                    <a:pt x="4473333" y="1731695"/>
                  </a:lnTo>
                  <a:lnTo>
                    <a:pt x="4467034" y="1718995"/>
                  </a:lnTo>
                  <a:lnTo>
                    <a:pt x="4454436" y="1693595"/>
                  </a:lnTo>
                  <a:lnTo>
                    <a:pt x="4434649" y="1655495"/>
                  </a:lnTo>
                  <a:lnTo>
                    <a:pt x="4413999" y="1617395"/>
                  </a:lnTo>
                  <a:lnTo>
                    <a:pt x="4392460" y="1591995"/>
                  </a:lnTo>
                  <a:lnTo>
                    <a:pt x="4370044" y="1553895"/>
                  </a:lnTo>
                  <a:lnTo>
                    <a:pt x="4346753" y="1515795"/>
                  </a:lnTo>
                  <a:lnTo>
                    <a:pt x="4322572" y="1490395"/>
                  </a:lnTo>
                  <a:lnTo>
                    <a:pt x="4297527" y="1464995"/>
                  </a:lnTo>
                  <a:lnTo>
                    <a:pt x="4271594" y="1426895"/>
                  </a:lnTo>
                  <a:lnTo>
                    <a:pt x="4244784" y="1401495"/>
                  </a:lnTo>
                  <a:lnTo>
                    <a:pt x="4217086" y="1376095"/>
                  </a:lnTo>
                  <a:lnTo>
                    <a:pt x="4188523" y="1350695"/>
                  </a:lnTo>
                  <a:lnTo>
                    <a:pt x="4159072" y="1312595"/>
                  </a:lnTo>
                  <a:lnTo>
                    <a:pt x="4128744" y="1287195"/>
                  </a:lnTo>
                  <a:lnTo>
                    <a:pt x="4097540" y="1274495"/>
                  </a:lnTo>
                  <a:lnTo>
                    <a:pt x="4065460" y="1249095"/>
                  </a:lnTo>
                  <a:lnTo>
                    <a:pt x="4032491" y="1223695"/>
                  </a:lnTo>
                  <a:lnTo>
                    <a:pt x="3998645" y="1198295"/>
                  </a:lnTo>
                  <a:lnTo>
                    <a:pt x="3963924" y="1185595"/>
                  </a:lnTo>
                  <a:lnTo>
                    <a:pt x="3928326" y="1160195"/>
                  </a:lnTo>
                  <a:lnTo>
                    <a:pt x="3891851" y="1147495"/>
                  </a:lnTo>
                  <a:lnTo>
                    <a:pt x="3854488" y="1122095"/>
                  </a:lnTo>
                  <a:lnTo>
                    <a:pt x="3777132" y="1096695"/>
                  </a:lnTo>
                  <a:lnTo>
                    <a:pt x="3762870" y="1092174"/>
                  </a:lnTo>
                  <a:lnTo>
                    <a:pt x="3762870" y="2788374"/>
                  </a:lnTo>
                  <a:lnTo>
                    <a:pt x="3760355" y="2849295"/>
                  </a:lnTo>
                  <a:lnTo>
                    <a:pt x="3756304" y="2912795"/>
                  </a:lnTo>
                  <a:lnTo>
                    <a:pt x="3750843" y="2976295"/>
                  </a:lnTo>
                  <a:lnTo>
                    <a:pt x="3743960" y="3027095"/>
                  </a:lnTo>
                  <a:lnTo>
                    <a:pt x="3735667" y="3090595"/>
                  </a:lnTo>
                  <a:lnTo>
                    <a:pt x="3725951" y="3141395"/>
                  </a:lnTo>
                  <a:lnTo>
                    <a:pt x="3714826" y="3192195"/>
                  </a:lnTo>
                  <a:lnTo>
                    <a:pt x="3702266" y="3242995"/>
                  </a:lnTo>
                  <a:lnTo>
                    <a:pt x="3688296" y="3293795"/>
                  </a:lnTo>
                  <a:lnTo>
                    <a:pt x="3672903" y="3331895"/>
                  </a:lnTo>
                  <a:lnTo>
                    <a:pt x="3656076" y="3382695"/>
                  </a:lnTo>
                  <a:lnTo>
                    <a:pt x="3637826" y="3420795"/>
                  </a:lnTo>
                  <a:lnTo>
                    <a:pt x="3618153" y="3458895"/>
                  </a:lnTo>
                  <a:lnTo>
                    <a:pt x="3597046" y="3496995"/>
                  </a:lnTo>
                  <a:lnTo>
                    <a:pt x="3574516" y="3535095"/>
                  </a:lnTo>
                  <a:lnTo>
                    <a:pt x="3550551" y="3560495"/>
                  </a:lnTo>
                  <a:lnTo>
                    <a:pt x="3525151" y="3598595"/>
                  </a:lnTo>
                  <a:lnTo>
                    <a:pt x="3470059" y="3649395"/>
                  </a:lnTo>
                  <a:lnTo>
                    <a:pt x="3440353" y="3674795"/>
                  </a:lnTo>
                  <a:lnTo>
                    <a:pt x="3409213" y="3700195"/>
                  </a:lnTo>
                  <a:lnTo>
                    <a:pt x="3376638" y="3712895"/>
                  </a:lnTo>
                  <a:lnTo>
                    <a:pt x="3342614" y="3738295"/>
                  </a:lnTo>
                  <a:lnTo>
                    <a:pt x="3307156" y="3750995"/>
                  </a:lnTo>
                  <a:lnTo>
                    <a:pt x="3270250" y="3763695"/>
                  </a:lnTo>
                  <a:lnTo>
                    <a:pt x="3231896" y="3776395"/>
                  </a:lnTo>
                  <a:lnTo>
                    <a:pt x="3192107" y="3789095"/>
                  </a:lnTo>
                  <a:lnTo>
                    <a:pt x="3150870" y="3789095"/>
                  </a:lnTo>
                  <a:lnTo>
                    <a:pt x="3108172" y="3801795"/>
                  </a:lnTo>
                  <a:lnTo>
                    <a:pt x="2928670" y="3801795"/>
                  </a:lnTo>
                  <a:lnTo>
                    <a:pt x="2885960" y="3789095"/>
                  </a:lnTo>
                  <a:lnTo>
                    <a:pt x="2844698" y="3789095"/>
                  </a:lnTo>
                  <a:lnTo>
                    <a:pt x="2804871" y="3776395"/>
                  </a:lnTo>
                  <a:lnTo>
                    <a:pt x="2766491" y="3763695"/>
                  </a:lnTo>
                  <a:lnTo>
                    <a:pt x="2729547" y="3750995"/>
                  </a:lnTo>
                  <a:lnTo>
                    <a:pt x="2659951" y="3712895"/>
                  </a:lnTo>
                  <a:lnTo>
                    <a:pt x="2627299" y="3700195"/>
                  </a:lnTo>
                  <a:lnTo>
                    <a:pt x="2596083" y="3674795"/>
                  </a:lnTo>
                  <a:lnTo>
                    <a:pt x="2566289" y="3649395"/>
                  </a:lnTo>
                  <a:lnTo>
                    <a:pt x="2510955" y="3598595"/>
                  </a:lnTo>
                  <a:lnTo>
                    <a:pt x="2485415" y="3560495"/>
                  </a:lnTo>
                  <a:lnTo>
                    <a:pt x="2461285" y="3535095"/>
                  </a:lnTo>
                  <a:lnTo>
                    <a:pt x="2438565" y="3496995"/>
                  </a:lnTo>
                  <a:lnTo>
                    <a:pt x="2417254" y="3458895"/>
                  </a:lnTo>
                  <a:lnTo>
                    <a:pt x="2397353" y="3420795"/>
                  </a:lnTo>
                  <a:lnTo>
                    <a:pt x="2378849" y="3382695"/>
                  </a:lnTo>
                  <a:lnTo>
                    <a:pt x="2361755" y="3331895"/>
                  </a:lnTo>
                  <a:lnTo>
                    <a:pt x="2346045" y="3293795"/>
                  </a:lnTo>
                  <a:lnTo>
                    <a:pt x="2331732" y="3242995"/>
                  </a:lnTo>
                  <a:lnTo>
                    <a:pt x="2318816" y="3192195"/>
                  </a:lnTo>
                  <a:lnTo>
                    <a:pt x="2307285" y="3141395"/>
                  </a:lnTo>
                  <a:lnTo>
                    <a:pt x="2297150" y="3090595"/>
                  </a:lnTo>
                  <a:lnTo>
                    <a:pt x="2288387" y="3027095"/>
                  </a:lnTo>
                  <a:lnTo>
                    <a:pt x="2281009" y="2976295"/>
                  </a:lnTo>
                  <a:lnTo>
                    <a:pt x="2275001" y="2912795"/>
                  </a:lnTo>
                  <a:lnTo>
                    <a:pt x="2270379" y="2849295"/>
                  </a:lnTo>
                  <a:lnTo>
                    <a:pt x="2267140" y="2786138"/>
                  </a:lnTo>
                  <a:lnTo>
                    <a:pt x="2267216" y="2734945"/>
                  </a:lnTo>
                  <a:lnTo>
                    <a:pt x="2268753" y="2671445"/>
                  </a:lnTo>
                  <a:lnTo>
                    <a:pt x="2271738" y="2607945"/>
                  </a:lnTo>
                  <a:lnTo>
                    <a:pt x="2276183" y="2544445"/>
                  </a:lnTo>
                  <a:lnTo>
                    <a:pt x="2289429" y="2430145"/>
                  </a:lnTo>
                  <a:lnTo>
                    <a:pt x="2298242" y="2379345"/>
                  </a:lnTo>
                  <a:lnTo>
                    <a:pt x="2308529" y="2328545"/>
                  </a:lnTo>
                  <a:lnTo>
                    <a:pt x="2320290" y="2277745"/>
                  </a:lnTo>
                  <a:lnTo>
                    <a:pt x="2333523" y="2239645"/>
                  </a:lnTo>
                  <a:lnTo>
                    <a:pt x="2348230" y="2188845"/>
                  </a:lnTo>
                  <a:lnTo>
                    <a:pt x="2364422" y="2150745"/>
                  </a:lnTo>
                  <a:lnTo>
                    <a:pt x="2382101" y="2112645"/>
                  </a:lnTo>
                  <a:lnTo>
                    <a:pt x="2401278" y="2074545"/>
                  </a:lnTo>
                  <a:lnTo>
                    <a:pt x="2421940" y="2036445"/>
                  </a:lnTo>
                  <a:lnTo>
                    <a:pt x="2444089" y="1998345"/>
                  </a:lnTo>
                  <a:lnTo>
                    <a:pt x="2467749" y="1972945"/>
                  </a:lnTo>
                  <a:lnTo>
                    <a:pt x="2492908" y="1934845"/>
                  </a:lnTo>
                  <a:lnTo>
                    <a:pt x="2547759" y="1884045"/>
                  </a:lnTo>
                  <a:lnTo>
                    <a:pt x="2577452" y="1858645"/>
                  </a:lnTo>
                  <a:lnTo>
                    <a:pt x="2608669" y="1833245"/>
                  </a:lnTo>
                  <a:lnTo>
                    <a:pt x="2641409" y="1820545"/>
                  </a:lnTo>
                  <a:lnTo>
                    <a:pt x="2675674" y="1795145"/>
                  </a:lnTo>
                  <a:lnTo>
                    <a:pt x="2711462" y="1782445"/>
                  </a:lnTo>
                  <a:lnTo>
                    <a:pt x="2748788" y="1769745"/>
                  </a:lnTo>
                  <a:lnTo>
                    <a:pt x="2787650" y="1757045"/>
                  </a:lnTo>
                  <a:lnTo>
                    <a:pt x="2828048" y="1757045"/>
                  </a:lnTo>
                  <a:lnTo>
                    <a:pt x="2869996" y="1744345"/>
                  </a:lnTo>
                  <a:lnTo>
                    <a:pt x="2913494" y="1744345"/>
                  </a:lnTo>
                  <a:lnTo>
                    <a:pt x="2958541" y="1731645"/>
                  </a:lnTo>
                  <a:lnTo>
                    <a:pt x="3051772" y="1731645"/>
                  </a:lnTo>
                  <a:lnTo>
                    <a:pt x="3096920" y="1744345"/>
                  </a:lnTo>
                  <a:lnTo>
                    <a:pt x="3140583" y="1744345"/>
                  </a:lnTo>
                  <a:lnTo>
                    <a:pt x="3182772" y="1757045"/>
                  </a:lnTo>
                  <a:lnTo>
                    <a:pt x="3223476" y="1757045"/>
                  </a:lnTo>
                  <a:lnTo>
                    <a:pt x="3262693" y="1769745"/>
                  </a:lnTo>
                  <a:lnTo>
                    <a:pt x="3300438" y="1782445"/>
                  </a:lnTo>
                  <a:lnTo>
                    <a:pt x="3336709" y="1795145"/>
                  </a:lnTo>
                  <a:lnTo>
                    <a:pt x="3371494" y="1820545"/>
                  </a:lnTo>
                  <a:lnTo>
                    <a:pt x="3404793" y="1833245"/>
                  </a:lnTo>
                  <a:lnTo>
                    <a:pt x="3436620" y="1858645"/>
                  </a:lnTo>
                  <a:lnTo>
                    <a:pt x="3466960" y="1884045"/>
                  </a:lnTo>
                  <a:lnTo>
                    <a:pt x="3495827" y="1909445"/>
                  </a:lnTo>
                  <a:lnTo>
                    <a:pt x="3549116" y="1972945"/>
                  </a:lnTo>
                  <a:lnTo>
                    <a:pt x="3573538" y="1998345"/>
                  </a:lnTo>
                  <a:lnTo>
                    <a:pt x="3596475" y="2036445"/>
                  </a:lnTo>
                  <a:lnTo>
                    <a:pt x="3617938" y="2074545"/>
                  </a:lnTo>
                  <a:lnTo>
                    <a:pt x="3637927" y="2112645"/>
                  </a:lnTo>
                  <a:lnTo>
                    <a:pt x="3656419" y="2150745"/>
                  </a:lnTo>
                  <a:lnTo>
                    <a:pt x="3673449" y="2188845"/>
                  </a:lnTo>
                  <a:lnTo>
                    <a:pt x="3688981" y="2239645"/>
                  </a:lnTo>
                  <a:lnTo>
                    <a:pt x="3703053" y="2277745"/>
                  </a:lnTo>
                  <a:lnTo>
                    <a:pt x="3715626" y="2328545"/>
                  </a:lnTo>
                  <a:lnTo>
                    <a:pt x="3726726" y="2379345"/>
                  </a:lnTo>
                  <a:lnTo>
                    <a:pt x="3736352" y="2430145"/>
                  </a:lnTo>
                  <a:lnTo>
                    <a:pt x="3744493" y="2493645"/>
                  </a:lnTo>
                  <a:lnTo>
                    <a:pt x="3751148" y="2544445"/>
                  </a:lnTo>
                  <a:lnTo>
                    <a:pt x="3756329" y="2607945"/>
                  </a:lnTo>
                  <a:lnTo>
                    <a:pt x="3760038" y="2671445"/>
                  </a:lnTo>
                  <a:lnTo>
                    <a:pt x="3762248" y="2734945"/>
                  </a:lnTo>
                  <a:lnTo>
                    <a:pt x="3762870" y="2788374"/>
                  </a:lnTo>
                  <a:lnTo>
                    <a:pt x="3762870" y="1092174"/>
                  </a:lnTo>
                  <a:lnTo>
                    <a:pt x="3737140" y="1083995"/>
                  </a:lnTo>
                  <a:lnTo>
                    <a:pt x="3696258" y="1058595"/>
                  </a:lnTo>
                  <a:lnTo>
                    <a:pt x="3611867" y="1033195"/>
                  </a:lnTo>
                  <a:lnTo>
                    <a:pt x="3568357" y="1033195"/>
                  </a:lnTo>
                  <a:lnTo>
                    <a:pt x="3432556" y="995095"/>
                  </a:lnTo>
                  <a:lnTo>
                    <a:pt x="3385528" y="995095"/>
                  </a:lnTo>
                  <a:lnTo>
                    <a:pt x="3337610" y="982395"/>
                  </a:lnTo>
                  <a:lnTo>
                    <a:pt x="3239160" y="982395"/>
                  </a:lnTo>
                  <a:lnTo>
                    <a:pt x="3188614" y="969695"/>
                  </a:lnTo>
                  <a:lnTo>
                    <a:pt x="2866225" y="969695"/>
                  </a:lnTo>
                  <a:lnTo>
                    <a:pt x="2813012" y="982395"/>
                  </a:lnTo>
                  <a:lnTo>
                    <a:pt x="2709532" y="982395"/>
                  </a:lnTo>
                  <a:lnTo>
                    <a:pt x="2609964" y="1007795"/>
                  </a:lnTo>
                  <a:lnTo>
                    <a:pt x="2561640" y="1007795"/>
                  </a:lnTo>
                  <a:lnTo>
                    <a:pt x="2422525" y="1045895"/>
                  </a:lnTo>
                  <a:lnTo>
                    <a:pt x="2292172" y="1083995"/>
                  </a:lnTo>
                  <a:lnTo>
                    <a:pt x="2210130" y="1109395"/>
                  </a:lnTo>
                  <a:lnTo>
                    <a:pt x="2170569" y="1134795"/>
                  </a:lnTo>
                  <a:lnTo>
                    <a:pt x="2131974" y="1147495"/>
                  </a:lnTo>
                  <a:lnTo>
                    <a:pt x="2094357" y="1172895"/>
                  </a:lnTo>
                  <a:lnTo>
                    <a:pt x="2057704" y="1185595"/>
                  </a:lnTo>
                  <a:lnTo>
                    <a:pt x="2022030" y="1210995"/>
                  </a:lnTo>
                  <a:lnTo>
                    <a:pt x="1987321" y="1236395"/>
                  </a:lnTo>
                  <a:lnTo>
                    <a:pt x="1953577" y="1261795"/>
                  </a:lnTo>
                  <a:lnTo>
                    <a:pt x="1920811" y="1287195"/>
                  </a:lnTo>
                  <a:lnTo>
                    <a:pt x="1888998" y="1312595"/>
                  </a:lnTo>
                  <a:lnTo>
                    <a:pt x="1858162" y="1337995"/>
                  </a:lnTo>
                  <a:lnTo>
                    <a:pt x="1828292" y="1363395"/>
                  </a:lnTo>
                  <a:lnTo>
                    <a:pt x="1799399" y="1388795"/>
                  </a:lnTo>
                  <a:lnTo>
                    <a:pt x="1744484" y="1452295"/>
                  </a:lnTo>
                  <a:lnTo>
                    <a:pt x="1718487" y="1477695"/>
                  </a:lnTo>
                  <a:lnTo>
                    <a:pt x="1693443" y="1515795"/>
                  </a:lnTo>
                  <a:lnTo>
                    <a:pt x="1669364" y="1541195"/>
                  </a:lnTo>
                  <a:lnTo>
                    <a:pt x="1646262" y="1579295"/>
                  </a:lnTo>
                  <a:lnTo>
                    <a:pt x="1624114" y="1617395"/>
                  </a:lnTo>
                  <a:lnTo>
                    <a:pt x="1602930" y="1655495"/>
                  </a:lnTo>
                  <a:lnTo>
                    <a:pt x="1582699" y="1693595"/>
                  </a:lnTo>
                  <a:lnTo>
                    <a:pt x="1563446" y="1731695"/>
                  </a:lnTo>
                  <a:lnTo>
                    <a:pt x="1545145" y="1769795"/>
                  </a:lnTo>
                  <a:lnTo>
                    <a:pt x="1527810" y="1807895"/>
                  </a:lnTo>
                  <a:lnTo>
                    <a:pt x="1511427" y="1845995"/>
                  </a:lnTo>
                  <a:lnTo>
                    <a:pt x="1496021" y="1896795"/>
                  </a:lnTo>
                  <a:lnTo>
                    <a:pt x="1481556" y="1934895"/>
                  </a:lnTo>
                  <a:lnTo>
                    <a:pt x="1468069" y="1985695"/>
                  </a:lnTo>
                  <a:lnTo>
                    <a:pt x="1455534" y="2023795"/>
                  </a:lnTo>
                  <a:lnTo>
                    <a:pt x="1443951" y="2074595"/>
                  </a:lnTo>
                  <a:lnTo>
                    <a:pt x="1433334" y="2125395"/>
                  </a:lnTo>
                  <a:lnTo>
                    <a:pt x="1423670" y="2176195"/>
                  </a:lnTo>
                  <a:lnTo>
                    <a:pt x="1414957" y="2214295"/>
                  </a:lnTo>
                  <a:lnTo>
                    <a:pt x="1407210" y="2265095"/>
                  </a:lnTo>
                  <a:lnTo>
                    <a:pt x="1400416" y="2328595"/>
                  </a:lnTo>
                  <a:lnTo>
                    <a:pt x="1394587" y="2379395"/>
                  </a:lnTo>
                  <a:lnTo>
                    <a:pt x="1389710" y="2430195"/>
                  </a:lnTo>
                  <a:lnTo>
                    <a:pt x="1385785" y="2480995"/>
                  </a:lnTo>
                  <a:lnTo>
                    <a:pt x="1382814" y="2544495"/>
                  </a:lnTo>
                  <a:lnTo>
                    <a:pt x="1382814" y="2556878"/>
                  </a:lnTo>
                  <a:lnTo>
                    <a:pt x="1382801" y="2557145"/>
                  </a:lnTo>
                  <a:lnTo>
                    <a:pt x="1382801" y="5897245"/>
                  </a:lnTo>
                  <a:lnTo>
                    <a:pt x="1931174" y="5897296"/>
                  </a:lnTo>
                  <a:lnTo>
                    <a:pt x="1931352" y="5897245"/>
                  </a:lnTo>
                  <a:lnTo>
                    <a:pt x="1977453" y="5897245"/>
                  </a:lnTo>
                  <a:lnTo>
                    <a:pt x="2020290" y="5884545"/>
                  </a:lnTo>
                  <a:lnTo>
                    <a:pt x="2059711" y="5871845"/>
                  </a:lnTo>
                  <a:lnTo>
                    <a:pt x="2095715" y="5859145"/>
                  </a:lnTo>
                  <a:lnTo>
                    <a:pt x="2128278" y="5833745"/>
                  </a:lnTo>
                  <a:lnTo>
                    <a:pt x="2157412" y="5808345"/>
                  </a:lnTo>
                  <a:lnTo>
                    <a:pt x="2205405" y="5744845"/>
                  </a:lnTo>
                  <a:lnTo>
                    <a:pt x="2224265" y="5706745"/>
                  </a:lnTo>
                  <a:lnTo>
                    <a:pt x="2239695" y="5668645"/>
                  </a:lnTo>
                  <a:lnTo>
                    <a:pt x="2251697" y="5630545"/>
                  </a:lnTo>
                  <a:lnTo>
                    <a:pt x="2260269" y="5579745"/>
                  </a:lnTo>
                  <a:lnTo>
                    <a:pt x="2265413" y="5528945"/>
                  </a:lnTo>
                  <a:lnTo>
                    <a:pt x="2267127" y="5478145"/>
                  </a:lnTo>
                  <a:lnTo>
                    <a:pt x="2267127" y="5465496"/>
                  </a:lnTo>
                  <a:lnTo>
                    <a:pt x="2267127" y="4055745"/>
                  </a:lnTo>
                  <a:lnTo>
                    <a:pt x="2294750" y="4106545"/>
                  </a:lnTo>
                  <a:lnTo>
                    <a:pt x="2323401" y="4144645"/>
                  </a:lnTo>
                  <a:lnTo>
                    <a:pt x="2353068" y="4182745"/>
                  </a:lnTo>
                  <a:lnTo>
                    <a:pt x="2383764" y="4220845"/>
                  </a:lnTo>
                  <a:lnTo>
                    <a:pt x="2415476" y="4258945"/>
                  </a:lnTo>
                  <a:lnTo>
                    <a:pt x="2448217" y="4297045"/>
                  </a:lnTo>
                  <a:lnTo>
                    <a:pt x="2481973" y="4322445"/>
                  </a:lnTo>
                  <a:lnTo>
                    <a:pt x="2516759" y="4360545"/>
                  </a:lnTo>
                  <a:lnTo>
                    <a:pt x="2552560" y="4385945"/>
                  </a:lnTo>
                  <a:lnTo>
                    <a:pt x="2589390" y="4411345"/>
                  </a:lnTo>
                  <a:lnTo>
                    <a:pt x="2627236" y="4436745"/>
                  </a:lnTo>
                  <a:lnTo>
                    <a:pt x="2666111" y="4462145"/>
                  </a:lnTo>
                  <a:lnTo>
                    <a:pt x="2706001" y="4487545"/>
                  </a:lnTo>
                  <a:lnTo>
                    <a:pt x="2746921" y="4500245"/>
                  </a:lnTo>
                  <a:lnTo>
                    <a:pt x="2788856" y="4525645"/>
                  </a:lnTo>
                  <a:lnTo>
                    <a:pt x="2875800" y="4551045"/>
                  </a:lnTo>
                  <a:lnTo>
                    <a:pt x="3013862" y="4589145"/>
                  </a:lnTo>
                  <a:lnTo>
                    <a:pt x="3061932" y="4589145"/>
                  </a:lnTo>
                  <a:lnTo>
                    <a:pt x="3111017" y="4601845"/>
                  </a:lnTo>
                  <a:lnTo>
                    <a:pt x="3408502" y="4601845"/>
                  </a:lnTo>
                  <a:lnTo>
                    <a:pt x="3454781" y="4589145"/>
                  </a:lnTo>
                  <a:lnTo>
                    <a:pt x="3500209" y="4589145"/>
                  </a:lnTo>
                  <a:lnTo>
                    <a:pt x="3588423" y="4563745"/>
                  </a:lnTo>
                  <a:lnTo>
                    <a:pt x="3631234" y="4563745"/>
                  </a:lnTo>
                  <a:lnTo>
                    <a:pt x="3754437" y="4525645"/>
                  </a:lnTo>
                  <a:lnTo>
                    <a:pt x="3793756" y="4512945"/>
                  </a:lnTo>
                  <a:lnTo>
                    <a:pt x="3832212" y="4487545"/>
                  </a:lnTo>
                  <a:lnTo>
                    <a:pt x="3906532" y="4462145"/>
                  </a:lnTo>
                  <a:lnTo>
                    <a:pt x="3942372" y="4436745"/>
                  </a:lnTo>
                  <a:lnTo>
                    <a:pt x="3977360" y="4424045"/>
                  </a:lnTo>
                  <a:lnTo>
                    <a:pt x="4011472" y="4398645"/>
                  </a:lnTo>
                  <a:lnTo>
                    <a:pt x="4044721" y="4373245"/>
                  </a:lnTo>
                  <a:lnTo>
                    <a:pt x="4077106" y="4360545"/>
                  </a:lnTo>
                  <a:lnTo>
                    <a:pt x="4108615" y="4335145"/>
                  </a:lnTo>
                  <a:lnTo>
                    <a:pt x="4139260" y="4309745"/>
                  </a:lnTo>
                  <a:lnTo>
                    <a:pt x="4169029" y="4284345"/>
                  </a:lnTo>
                  <a:lnTo>
                    <a:pt x="4197947" y="4258945"/>
                  </a:lnTo>
                  <a:lnTo>
                    <a:pt x="4225988" y="4220845"/>
                  </a:lnTo>
                  <a:lnTo>
                    <a:pt x="4253166" y="4195445"/>
                  </a:lnTo>
                  <a:lnTo>
                    <a:pt x="4279481" y="4170045"/>
                  </a:lnTo>
                  <a:lnTo>
                    <a:pt x="4304919" y="4131945"/>
                  </a:lnTo>
                  <a:lnTo>
                    <a:pt x="4329506" y="4106545"/>
                  </a:lnTo>
                  <a:lnTo>
                    <a:pt x="4353217" y="4068445"/>
                  </a:lnTo>
                  <a:lnTo>
                    <a:pt x="4360837" y="4055745"/>
                  </a:lnTo>
                  <a:lnTo>
                    <a:pt x="4376064" y="4030345"/>
                  </a:lnTo>
                  <a:lnTo>
                    <a:pt x="4398048" y="3992245"/>
                  </a:lnTo>
                  <a:lnTo>
                    <a:pt x="4419168" y="3966845"/>
                  </a:lnTo>
                  <a:lnTo>
                    <a:pt x="4439424" y="3928745"/>
                  </a:lnTo>
                  <a:lnTo>
                    <a:pt x="4458817" y="3890645"/>
                  </a:lnTo>
                  <a:lnTo>
                    <a:pt x="4477334" y="3839845"/>
                  </a:lnTo>
                  <a:lnTo>
                    <a:pt x="4489120" y="3814445"/>
                  </a:lnTo>
                  <a:lnTo>
                    <a:pt x="4495000" y="3801745"/>
                  </a:lnTo>
                  <a:lnTo>
                    <a:pt x="4511802" y="3763645"/>
                  </a:lnTo>
                  <a:lnTo>
                    <a:pt x="4527740" y="3712845"/>
                  </a:lnTo>
                  <a:lnTo>
                    <a:pt x="4542802" y="3674745"/>
                  </a:lnTo>
                  <a:lnTo>
                    <a:pt x="4557014" y="3623945"/>
                  </a:lnTo>
                  <a:lnTo>
                    <a:pt x="4570361" y="3585845"/>
                  </a:lnTo>
                  <a:lnTo>
                    <a:pt x="4582846" y="3535045"/>
                  </a:lnTo>
                  <a:lnTo>
                    <a:pt x="4594466" y="3484245"/>
                  </a:lnTo>
                  <a:lnTo>
                    <a:pt x="4605223" y="3433445"/>
                  </a:lnTo>
                  <a:lnTo>
                    <a:pt x="4615116" y="3382645"/>
                  </a:lnTo>
                  <a:lnTo>
                    <a:pt x="4624159" y="3331845"/>
                  </a:lnTo>
                  <a:lnTo>
                    <a:pt x="4632325" y="3281045"/>
                  </a:lnTo>
                  <a:lnTo>
                    <a:pt x="4639640" y="3230245"/>
                  </a:lnTo>
                  <a:lnTo>
                    <a:pt x="4646092" y="3166745"/>
                  </a:lnTo>
                  <a:lnTo>
                    <a:pt x="4651680" y="3115945"/>
                  </a:lnTo>
                  <a:lnTo>
                    <a:pt x="4656404" y="3065145"/>
                  </a:lnTo>
                  <a:lnTo>
                    <a:pt x="4660277" y="3001645"/>
                  </a:lnTo>
                  <a:lnTo>
                    <a:pt x="4663287" y="2938145"/>
                  </a:lnTo>
                  <a:lnTo>
                    <a:pt x="4665434" y="2887345"/>
                  </a:lnTo>
                  <a:lnTo>
                    <a:pt x="4666729" y="2823845"/>
                  </a:lnTo>
                  <a:lnTo>
                    <a:pt x="4667161" y="2760345"/>
                  </a:lnTo>
                  <a:lnTo>
                    <a:pt x="4667110" y="2754122"/>
                  </a:lnTo>
                  <a:lnTo>
                    <a:pt x="4667161" y="274769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" name="object 8"/>
            <p:cNvSpPr/>
            <p:nvPr/>
          </p:nvSpPr>
          <p:spPr>
            <a:xfrm>
              <a:off x="10339895" y="5461858"/>
              <a:ext cx="3112135" cy="3637279"/>
            </a:xfrm>
            <a:custGeom>
              <a:avLst/>
              <a:gdLst/>
              <a:ahLst/>
              <a:cxnLst/>
              <a:rect l="l" t="t" r="r" b="b"/>
              <a:pathLst>
                <a:path w="3112134" h="3637279">
                  <a:moveTo>
                    <a:pt x="3111538" y="2453335"/>
                  </a:moveTo>
                  <a:lnTo>
                    <a:pt x="3110319" y="2402446"/>
                  </a:lnTo>
                  <a:lnTo>
                    <a:pt x="3106636" y="2352421"/>
                  </a:lnTo>
                  <a:lnTo>
                    <a:pt x="3100476" y="2303246"/>
                  </a:lnTo>
                  <a:lnTo>
                    <a:pt x="3091840" y="2254986"/>
                  </a:lnTo>
                  <a:lnTo>
                    <a:pt x="3080702" y="2207666"/>
                  </a:lnTo>
                  <a:lnTo>
                    <a:pt x="3067050" y="2161298"/>
                  </a:lnTo>
                  <a:lnTo>
                    <a:pt x="3050857" y="2115921"/>
                  </a:lnTo>
                  <a:lnTo>
                    <a:pt x="3032125" y="2071560"/>
                  </a:lnTo>
                  <a:lnTo>
                    <a:pt x="3010839" y="2028253"/>
                  </a:lnTo>
                  <a:lnTo>
                    <a:pt x="2986976" y="1986026"/>
                  </a:lnTo>
                  <a:lnTo>
                    <a:pt x="2960535" y="1944903"/>
                  </a:lnTo>
                  <a:lnTo>
                    <a:pt x="2931477" y="1904911"/>
                  </a:lnTo>
                  <a:lnTo>
                    <a:pt x="2899816" y="1866087"/>
                  </a:lnTo>
                  <a:lnTo>
                    <a:pt x="2865513" y="1828457"/>
                  </a:lnTo>
                  <a:lnTo>
                    <a:pt x="2815399" y="1785886"/>
                  </a:lnTo>
                  <a:lnTo>
                    <a:pt x="2757614" y="1744345"/>
                  </a:lnTo>
                  <a:lnTo>
                    <a:pt x="2692133" y="1703870"/>
                  </a:lnTo>
                  <a:lnTo>
                    <a:pt x="2656497" y="1684032"/>
                  </a:lnTo>
                  <a:lnTo>
                    <a:pt x="2618930" y="1664474"/>
                  </a:lnTo>
                  <a:lnTo>
                    <a:pt x="2579420" y="1645196"/>
                  </a:lnTo>
                  <a:lnTo>
                    <a:pt x="2537980" y="1626184"/>
                  </a:lnTo>
                  <a:lnTo>
                    <a:pt x="2494597" y="1607464"/>
                  </a:lnTo>
                  <a:lnTo>
                    <a:pt x="2449284" y="1589024"/>
                  </a:lnTo>
                  <a:lnTo>
                    <a:pt x="2402014" y="1570875"/>
                  </a:lnTo>
                  <a:lnTo>
                    <a:pt x="2352789" y="1553006"/>
                  </a:lnTo>
                  <a:lnTo>
                    <a:pt x="2301621" y="1535430"/>
                  </a:lnTo>
                  <a:lnTo>
                    <a:pt x="2248497" y="1518158"/>
                  </a:lnTo>
                  <a:lnTo>
                    <a:pt x="2193429" y="1501178"/>
                  </a:lnTo>
                  <a:lnTo>
                    <a:pt x="2136394" y="1484490"/>
                  </a:lnTo>
                  <a:lnTo>
                    <a:pt x="2077389" y="1468107"/>
                  </a:lnTo>
                  <a:lnTo>
                    <a:pt x="2016429" y="1452029"/>
                  </a:lnTo>
                  <a:lnTo>
                    <a:pt x="1953501" y="1436268"/>
                  </a:lnTo>
                  <a:lnTo>
                    <a:pt x="1888604" y="1420799"/>
                  </a:lnTo>
                  <a:lnTo>
                    <a:pt x="1821726" y="1405661"/>
                  </a:lnTo>
                  <a:lnTo>
                    <a:pt x="1752879" y="1390827"/>
                  </a:lnTo>
                  <a:lnTo>
                    <a:pt x="1682064" y="1376311"/>
                  </a:lnTo>
                  <a:lnTo>
                    <a:pt x="1607769" y="1361401"/>
                  </a:lnTo>
                  <a:lnTo>
                    <a:pt x="1537766" y="1345526"/>
                  </a:lnTo>
                  <a:lnTo>
                    <a:pt x="1472069" y="1328699"/>
                  </a:lnTo>
                  <a:lnTo>
                    <a:pt x="1410652" y="1310919"/>
                  </a:lnTo>
                  <a:lnTo>
                    <a:pt x="1353515" y="1292212"/>
                  </a:lnTo>
                  <a:lnTo>
                    <a:pt x="1300657" y="1272603"/>
                  </a:lnTo>
                  <a:lnTo>
                    <a:pt x="1252067" y="1252080"/>
                  </a:lnTo>
                  <a:lnTo>
                    <a:pt x="1207731" y="1230668"/>
                  </a:lnTo>
                  <a:lnTo>
                    <a:pt x="1167650" y="1208379"/>
                  </a:lnTo>
                  <a:lnTo>
                    <a:pt x="1131824" y="1185240"/>
                  </a:lnTo>
                  <a:lnTo>
                    <a:pt x="1100226" y="1161237"/>
                  </a:lnTo>
                  <a:lnTo>
                    <a:pt x="1049731" y="1110767"/>
                  </a:lnTo>
                  <a:lnTo>
                    <a:pt x="1016127" y="1057059"/>
                  </a:lnTo>
                  <a:lnTo>
                    <a:pt x="999350" y="1000226"/>
                  </a:lnTo>
                  <a:lnTo>
                    <a:pt x="997661" y="976477"/>
                  </a:lnTo>
                  <a:lnTo>
                    <a:pt x="999896" y="944308"/>
                  </a:lnTo>
                  <a:lnTo>
                    <a:pt x="1007833" y="906208"/>
                  </a:lnTo>
                  <a:lnTo>
                    <a:pt x="1021067" y="868108"/>
                  </a:lnTo>
                  <a:lnTo>
                    <a:pt x="1063396" y="817308"/>
                  </a:lnTo>
                  <a:lnTo>
                    <a:pt x="1092504" y="791908"/>
                  </a:lnTo>
                  <a:lnTo>
                    <a:pt x="1126896" y="779208"/>
                  </a:lnTo>
                  <a:lnTo>
                    <a:pt x="1166583" y="753808"/>
                  </a:lnTo>
                  <a:lnTo>
                    <a:pt x="1211567" y="741108"/>
                  </a:lnTo>
                  <a:lnTo>
                    <a:pt x="1261846" y="728408"/>
                  </a:lnTo>
                  <a:lnTo>
                    <a:pt x="1317409" y="715708"/>
                  </a:lnTo>
                  <a:lnTo>
                    <a:pt x="1378280" y="715708"/>
                  </a:lnTo>
                  <a:lnTo>
                    <a:pt x="1444434" y="703008"/>
                  </a:lnTo>
                  <a:lnTo>
                    <a:pt x="1581378" y="703008"/>
                  </a:lnTo>
                  <a:lnTo>
                    <a:pt x="1642833" y="715708"/>
                  </a:lnTo>
                  <a:lnTo>
                    <a:pt x="1700250" y="715708"/>
                  </a:lnTo>
                  <a:lnTo>
                    <a:pt x="1753590" y="728408"/>
                  </a:lnTo>
                  <a:lnTo>
                    <a:pt x="1802853" y="741108"/>
                  </a:lnTo>
                  <a:lnTo>
                    <a:pt x="1848015" y="753808"/>
                  </a:lnTo>
                  <a:lnTo>
                    <a:pt x="1889048" y="779208"/>
                  </a:lnTo>
                  <a:lnTo>
                    <a:pt x="1925955" y="791908"/>
                  </a:lnTo>
                  <a:lnTo>
                    <a:pt x="1958695" y="817308"/>
                  </a:lnTo>
                  <a:lnTo>
                    <a:pt x="1987257" y="842708"/>
                  </a:lnTo>
                  <a:lnTo>
                    <a:pt x="2011629" y="880808"/>
                  </a:lnTo>
                  <a:lnTo>
                    <a:pt x="2031796" y="906208"/>
                  </a:lnTo>
                  <a:lnTo>
                    <a:pt x="2047722" y="944308"/>
                  </a:lnTo>
                  <a:lnTo>
                    <a:pt x="2066086" y="982408"/>
                  </a:lnTo>
                  <a:lnTo>
                    <a:pt x="2089188" y="1020508"/>
                  </a:lnTo>
                  <a:lnTo>
                    <a:pt x="2116988" y="1045908"/>
                  </a:lnTo>
                  <a:lnTo>
                    <a:pt x="2149462" y="1084008"/>
                  </a:lnTo>
                  <a:lnTo>
                    <a:pt x="2186559" y="1109408"/>
                  </a:lnTo>
                  <a:lnTo>
                    <a:pt x="2228240" y="1122108"/>
                  </a:lnTo>
                  <a:lnTo>
                    <a:pt x="2274455" y="1134808"/>
                  </a:lnTo>
                  <a:lnTo>
                    <a:pt x="2325179" y="1147508"/>
                  </a:lnTo>
                  <a:lnTo>
                    <a:pt x="2380373" y="1160208"/>
                  </a:lnTo>
                  <a:lnTo>
                    <a:pt x="2998520" y="1160208"/>
                  </a:lnTo>
                  <a:lnTo>
                    <a:pt x="2998254" y="1156843"/>
                  </a:lnTo>
                  <a:lnTo>
                    <a:pt x="2998520" y="1156843"/>
                  </a:lnTo>
                  <a:lnTo>
                    <a:pt x="2994622" y="1102588"/>
                  </a:lnTo>
                  <a:lnTo>
                    <a:pt x="2988932" y="1049528"/>
                  </a:lnTo>
                  <a:lnTo>
                    <a:pt x="2981452" y="997661"/>
                  </a:lnTo>
                  <a:lnTo>
                    <a:pt x="2972181" y="947000"/>
                  </a:lnTo>
                  <a:lnTo>
                    <a:pt x="2961106" y="897547"/>
                  </a:lnTo>
                  <a:lnTo>
                    <a:pt x="2948241" y="849274"/>
                  </a:lnTo>
                  <a:lnTo>
                    <a:pt x="2933573" y="802208"/>
                  </a:lnTo>
                  <a:lnTo>
                    <a:pt x="2917113" y="756335"/>
                  </a:lnTo>
                  <a:lnTo>
                    <a:pt x="2898864" y="711657"/>
                  </a:lnTo>
                  <a:lnTo>
                    <a:pt x="2878810" y="668185"/>
                  </a:lnTo>
                  <a:lnTo>
                    <a:pt x="2856966" y="625906"/>
                  </a:lnTo>
                  <a:lnTo>
                    <a:pt x="2833332" y="584822"/>
                  </a:lnTo>
                  <a:lnTo>
                    <a:pt x="2807906" y="544931"/>
                  </a:lnTo>
                  <a:lnTo>
                    <a:pt x="2780677" y="506247"/>
                  </a:lnTo>
                  <a:lnTo>
                    <a:pt x="2751645" y="468757"/>
                  </a:lnTo>
                  <a:lnTo>
                    <a:pt x="2720835" y="432460"/>
                  </a:lnTo>
                  <a:lnTo>
                    <a:pt x="2688221" y="397357"/>
                  </a:lnTo>
                  <a:lnTo>
                    <a:pt x="2653817" y="363448"/>
                  </a:lnTo>
                  <a:lnTo>
                    <a:pt x="2617609" y="330746"/>
                  </a:lnTo>
                  <a:lnTo>
                    <a:pt x="2579611" y="299237"/>
                  </a:lnTo>
                  <a:lnTo>
                    <a:pt x="2544394" y="273773"/>
                  </a:lnTo>
                  <a:lnTo>
                    <a:pt x="2508123" y="249453"/>
                  </a:lnTo>
                  <a:lnTo>
                    <a:pt x="2470797" y="226263"/>
                  </a:lnTo>
                  <a:lnTo>
                    <a:pt x="2432405" y="204203"/>
                  </a:lnTo>
                  <a:lnTo>
                    <a:pt x="2392972" y="183286"/>
                  </a:lnTo>
                  <a:lnTo>
                    <a:pt x="2352471" y="163487"/>
                  </a:lnTo>
                  <a:lnTo>
                    <a:pt x="2310930" y="144818"/>
                  </a:lnTo>
                  <a:lnTo>
                    <a:pt x="2268321" y="127279"/>
                  </a:lnTo>
                  <a:lnTo>
                    <a:pt x="2224659" y="110883"/>
                  </a:lnTo>
                  <a:lnTo>
                    <a:pt x="2179942" y="95605"/>
                  </a:lnTo>
                  <a:lnTo>
                    <a:pt x="2134171" y="81457"/>
                  </a:lnTo>
                  <a:lnTo>
                    <a:pt x="2087346" y="68453"/>
                  </a:lnTo>
                  <a:lnTo>
                    <a:pt x="2039467" y="56578"/>
                  </a:lnTo>
                  <a:lnTo>
                    <a:pt x="1990534" y="45821"/>
                  </a:lnTo>
                  <a:lnTo>
                    <a:pt x="1940534" y="36207"/>
                  </a:lnTo>
                  <a:lnTo>
                    <a:pt x="1889480" y="27724"/>
                  </a:lnTo>
                  <a:lnTo>
                    <a:pt x="1837372" y="20370"/>
                  </a:lnTo>
                  <a:lnTo>
                    <a:pt x="1784210" y="14147"/>
                  </a:lnTo>
                  <a:lnTo>
                    <a:pt x="1729994" y="9055"/>
                  </a:lnTo>
                  <a:lnTo>
                    <a:pt x="1674723" y="5092"/>
                  </a:lnTo>
                  <a:lnTo>
                    <a:pt x="1618386" y="2273"/>
                  </a:lnTo>
                  <a:lnTo>
                    <a:pt x="1560995" y="571"/>
                  </a:lnTo>
                  <a:lnTo>
                    <a:pt x="1502549" y="0"/>
                  </a:lnTo>
                  <a:lnTo>
                    <a:pt x="1448015" y="1447"/>
                  </a:lnTo>
                  <a:lnTo>
                    <a:pt x="1394155" y="3962"/>
                  </a:lnTo>
                  <a:lnTo>
                    <a:pt x="1340980" y="7556"/>
                  </a:lnTo>
                  <a:lnTo>
                    <a:pt x="1288529" y="12230"/>
                  </a:lnTo>
                  <a:lnTo>
                    <a:pt x="1236827" y="17995"/>
                  </a:lnTo>
                  <a:lnTo>
                    <a:pt x="1185913" y="24853"/>
                  </a:lnTo>
                  <a:lnTo>
                    <a:pt x="1135799" y="32804"/>
                  </a:lnTo>
                  <a:lnTo>
                    <a:pt x="1086510" y="41859"/>
                  </a:lnTo>
                  <a:lnTo>
                    <a:pt x="1038085" y="52006"/>
                  </a:lnTo>
                  <a:lnTo>
                    <a:pt x="990549" y="63258"/>
                  </a:lnTo>
                  <a:lnTo>
                    <a:pt x="943927" y="75628"/>
                  </a:lnTo>
                  <a:lnTo>
                    <a:pt x="898258" y="89103"/>
                  </a:lnTo>
                  <a:lnTo>
                    <a:pt x="853541" y="103695"/>
                  </a:lnTo>
                  <a:lnTo>
                    <a:pt x="809840" y="119405"/>
                  </a:lnTo>
                  <a:lnTo>
                    <a:pt x="767156" y="136245"/>
                  </a:lnTo>
                  <a:lnTo>
                    <a:pt x="725525" y="154216"/>
                  </a:lnTo>
                  <a:lnTo>
                    <a:pt x="684974" y="173316"/>
                  </a:lnTo>
                  <a:lnTo>
                    <a:pt x="645541" y="193548"/>
                  </a:lnTo>
                  <a:lnTo>
                    <a:pt x="607237" y="214922"/>
                  </a:lnTo>
                  <a:lnTo>
                    <a:pt x="570103" y="237439"/>
                  </a:lnTo>
                  <a:lnTo>
                    <a:pt x="534149" y="261099"/>
                  </a:lnTo>
                  <a:lnTo>
                    <a:pt x="499414" y="285902"/>
                  </a:lnTo>
                  <a:lnTo>
                    <a:pt x="465937" y="311873"/>
                  </a:lnTo>
                  <a:lnTo>
                    <a:pt x="433730" y="338988"/>
                  </a:lnTo>
                  <a:lnTo>
                    <a:pt x="402831" y="367271"/>
                  </a:lnTo>
                  <a:lnTo>
                    <a:pt x="373253" y="396722"/>
                  </a:lnTo>
                  <a:lnTo>
                    <a:pt x="345033" y="427342"/>
                  </a:lnTo>
                  <a:lnTo>
                    <a:pt x="318198" y="459130"/>
                  </a:lnTo>
                  <a:lnTo>
                    <a:pt x="292773" y="492099"/>
                  </a:lnTo>
                  <a:lnTo>
                    <a:pt x="268795" y="526249"/>
                  </a:lnTo>
                  <a:lnTo>
                    <a:pt x="246278" y="561581"/>
                  </a:lnTo>
                  <a:lnTo>
                    <a:pt x="225259" y="598093"/>
                  </a:lnTo>
                  <a:lnTo>
                    <a:pt x="205765" y="635800"/>
                  </a:lnTo>
                  <a:lnTo>
                    <a:pt x="187820" y="674700"/>
                  </a:lnTo>
                  <a:lnTo>
                    <a:pt x="171450" y="714806"/>
                  </a:lnTo>
                  <a:lnTo>
                    <a:pt x="156692" y="756107"/>
                  </a:lnTo>
                  <a:lnTo>
                    <a:pt x="143560" y="798626"/>
                  </a:lnTo>
                  <a:lnTo>
                    <a:pt x="132092" y="842340"/>
                  </a:lnTo>
                  <a:lnTo>
                    <a:pt x="122313" y="887272"/>
                  </a:lnTo>
                  <a:lnTo>
                    <a:pt x="114249" y="933424"/>
                  </a:lnTo>
                  <a:lnTo>
                    <a:pt x="107937" y="980795"/>
                  </a:lnTo>
                  <a:lnTo>
                    <a:pt x="103378" y="1029398"/>
                  </a:lnTo>
                  <a:lnTo>
                    <a:pt x="100634" y="1079220"/>
                  </a:lnTo>
                  <a:lnTo>
                    <a:pt x="99707" y="1130274"/>
                  </a:lnTo>
                  <a:lnTo>
                    <a:pt x="99758" y="1131938"/>
                  </a:lnTo>
                  <a:lnTo>
                    <a:pt x="99707" y="1134808"/>
                  </a:lnTo>
                  <a:lnTo>
                    <a:pt x="101117" y="1185608"/>
                  </a:lnTo>
                  <a:lnTo>
                    <a:pt x="104228" y="1223708"/>
                  </a:lnTo>
                  <a:lnTo>
                    <a:pt x="109067" y="1261808"/>
                  </a:lnTo>
                  <a:lnTo>
                    <a:pt x="115620" y="1312608"/>
                  </a:lnTo>
                  <a:lnTo>
                    <a:pt x="123875" y="1350708"/>
                  </a:lnTo>
                  <a:lnTo>
                    <a:pt x="133845" y="1388808"/>
                  </a:lnTo>
                  <a:lnTo>
                    <a:pt x="145529" y="1426908"/>
                  </a:lnTo>
                  <a:lnTo>
                    <a:pt x="158927" y="1465008"/>
                  </a:lnTo>
                  <a:lnTo>
                    <a:pt x="174015" y="1503108"/>
                  </a:lnTo>
                  <a:lnTo>
                    <a:pt x="190817" y="1541208"/>
                  </a:lnTo>
                  <a:lnTo>
                    <a:pt x="209321" y="1579308"/>
                  </a:lnTo>
                  <a:lnTo>
                    <a:pt x="229527" y="1604708"/>
                  </a:lnTo>
                  <a:lnTo>
                    <a:pt x="251434" y="1642808"/>
                  </a:lnTo>
                  <a:lnTo>
                    <a:pt x="275043" y="1668208"/>
                  </a:lnTo>
                  <a:lnTo>
                    <a:pt x="300342" y="1706308"/>
                  </a:lnTo>
                  <a:lnTo>
                    <a:pt x="327342" y="1731708"/>
                  </a:lnTo>
                  <a:lnTo>
                    <a:pt x="356031" y="1769808"/>
                  </a:lnTo>
                  <a:lnTo>
                    <a:pt x="386422" y="1795208"/>
                  </a:lnTo>
                  <a:lnTo>
                    <a:pt x="418490" y="1820608"/>
                  </a:lnTo>
                  <a:lnTo>
                    <a:pt x="452259" y="1846008"/>
                  </a:lnTo>
                  <a:lnTo>
                    <a:pt x="487705" y="1871408"/>
                  </a:lnTo>
                  <a:lnTo>
                    <a:pt x="524840" y="1896808"/>
                  </a:lnTo>
                  <a:lnTo>
                    <a:pt x="563664" y="1922208"/>
                  </a:lnTo>
                  <a:lnTo>
                    <a:pt x="604164" y="1947608"/>
                  </a:lnTo>
                  <a:lnTo>
                    <a:pt x="646353" y="1973008"/>
                  </a:lnTo>
                  <a:lnTo>
                    <a:pt x="690219" y="1998408"/>
                  </a:lnTo>
                  <a:lnTo>
                    <a:pt x="735761" y="2011108"/>
                  </a:lnTo>
                  <a:lnTo>
                    <a:pt x="782980" y="2036508"/>
                  </a:lnTo>
                  <a:lnTo>
                    <a:pt x="831875" y="2049208"/>
                  </a:lnTo>
                  <a:lnTo>
                    <a:pt x="882434" y="2074608"/>
                  </a:lnTo>
                  <a:lnTo>
                    <a:pt x="988580" y="2100008"/>
                  </a:lnTo>
                  <a:lnTo>
                    <a:pt x="1044155" y="2125408"/>
                  </a:lnTo>
                  <a:lnTo>
                    <a:pt x="1101407" y="2138108"/>
                  </a:lnTo>
                  <a:lnTo>
                    <a:pt x="1283119" y="2176208"/>
                  </a:lnTo>
                  <a:lnTo>
                    <a:pt x="1363764" y="2188908"/>
                  </a:lnTo>
                  <a:lnTo>
                    <a:pt x="1513916" y="2214308"/>
                  </a:lnTo>
                  <a:lnTo>
                    <a:pt x="1583410" y="2239708"/>
                  </a:lnTo>
                  <a:lnTo>
                    <a:pt x="1649183" y="2252408"/>
                  </a:lnTo>
                  <a:lnTo>
                    <a:pt x="1711223" y="2265108"/>
                  </a:lnTo>
                  <a:lnTo>
                    <a:pt x="1769541" y="2290508"/>
                  </a:lnTo>
                  <a:lnTo>
                    <a:pt x="1824113" y="2303208"/>
                  </a:lnTo>
                  <a:lnTo>
                    <a:pt x="1874951" y="2328608"/>
                  </a:lnTo>
                  <a:lnTo>
                    <a:pt x="1922056" y="2341308"/>
                  </a:lnTo>
                  <a:lnTo>
                    <a:pt x="1965401" y="2366708"/>
                  </a:lnTo>
                  <a:lnTo>
                    <a:pt x="2004999" y="2379408"/>
                  </a:lnTo>
                  <a:lnTo>
                    <a:pt x="2040851" y="2404808"/>
                  </a:lnTo>
                  <a:lnTo>
                    <a:pt x="2072932" y="2417508"/>
                  </a:lnTo>
                  <a:lnTo>
                    <a:pt x="2101265" y="2442908"/>
                  </a:lnTo>
                  <a:lnTo>
                    <a:pt x="2125827" y="2468308"/>
                  </a:lnTo>
                  <a:lnTo>
                    <a:pt x="2146617" y="2493708"/>
                  </a:lnTo>
                  <a:lnTo>
                    <a:pt x="2163648" y="2506408"/>
                  </a:lnTo>
                  <a:lnTo>
                    <a:pt x="2176894" y="2531808"/>
                  </a:lnTo>
                  <a:lnTo>
                    <a:pt x="2186355" y="2557208"/>
                  </a:lnTo>
                  <a:lnTo>
                    <a:pt x="2192032" y="2582608"/>
                  </a:lnTo>
                  <a:lnTo>
                    <a:pt x="2193671" y="2604541"/>
                  </a:lnTo>
                  <a:lnTo>
                    <a:pt x="2191753" y="2640647"/>
                  </a:lnTo>
                  <a:lnTo>
                    <a:pt x="2185212" y="2678849"/>
                  </a:lnTo>
                  <a:lnTo>
                    <a:pt x="2159038" y="2746972"/>
                  </a:lnTo>
                  <a:lnTo>
                    <a:pt x="2115413" y="2804185"/>
                  </a:lnTo>
                  <a:lnTo>
                    <a:pt x="2054352" y="2850654"/>
                  </a:lnTo>
                  <a:lnTo>
                    <a:pt x="2017268" y="2869895"/>
                  </a:lnTo>
                  <a:lnTo>
                    <a:pt x="1975815" y="2886519"/>
                  </a:lnTo>
                  <a:lnTo>
                    <a:pt x="1930006" y="2900527"/>
                  </a:lnTo>
                  <a:lnTo>
                    <a:pt x="1879828" y="2911945"/>
                  </a:lnTo>
                  <a:lnTo>
                    <a:pt x="1825294" y="2920784"/>
                  </a:lnTo>
                  <a:lnTo>
                    <a:pt x="1766392" y="2927083"/>
                  </a:lnTo>
                  <a:lnTo>
                    <a:pt x="1703120" y="2930842"/>
                  </a:lnTo>
                  <a:lnTo>
                    <a:pt x="1635480" y="2932099"/>
                  </a:lnTo>
                  <a:lnTo>
                    <a:pt x="1577517" y="2931261"/>
                  </a:lnTo>
                  <a:lnTo>
                    <a:pt x="1521510" y="2928709"/>
                  </a:lnTo>
                  <a:lnTo>
                    <a:pt x="1467523" y="2924365"/>
                  </a:lnTo>
                  <a:lnTo>
                    <a:pt x="1415605" y="2918180"/>
                  </a:lnTo>
                  <a:lnTo>
                    <a:pt x="1365821" y="2910078"/>
                  </a:lnTo>
                  <a:lnTo>
                    <a:pt x="1318221" y="2899994"/>
                  </a:lnTo>
                  <a:lnTo>
                    <a:pt x="1272895" y="2887840"/>
                  </a:lnTo>
                  <a:lnTo>
                    <a:pt x="1229868" y="2873578"/>
                  </a:lnTo>
                  <a:lnTo>
                    <a:pt x="1189228" y="2857131"/>
                  </a:lnTo>
                  <a:lnTo>
                    <a:pt x="1151013" y="2838424"/>
                  </a:lnTo>
                  <a:lnTo>
                    <a:pt x="1115288" y="2817393"/>
                  </a:lnTo>
                  <a:lnTo>
                    <a:pt x="1082128" y="2793962"/>
                  </a:lnTo>
                  <a:lnTo>
                    <a:pt x="1051572" y="2768079"/>
                  </a:lnTo>
                  <a:lnTo>
                    <a:pt x="1023708" y="2739682"/>
                  </a:lnTo>
                  <a:lnTo>
                    <a:pt x="998562" y="2708681"/>
                  </a:lnTo>
                  <a:lnTo>
                    <a:pt x="976223" y="2675026"/>
                  </a:lnTo>
                  <a:lnTo>
                    <a:pt x="956729" y="2638641"/>
                  </a:lnTo>
                  <a:lnTo>
                    <a:pt x="940155" y="2599461"/>
                  </a:lnTo>
                  <a:lnTo>
                    <a:pt x="926553" y="2557411"/>
                  </a:lnTo>
                  <a:lnTo>
                    <a:pt x="915974" y="2512441"/>
                  </a:lnTo>
                  <a:lnTo>
                    <a:pt x="908507" y="2464473"/>
                  </a:lnTo>
                  <a:lnTo>
                    <a:pt x="904189" y="2413444"/>
                  </a:lnTo>
                  <a:lnTo>
                    <a:pt x="0" y="2413444"/>
                  </a:lnTo>
                  <a:lnTo>
                    <a:pt x="63" y="2417508"/>
                  </a:lnTo>
                  <a:lnTo>
                    <a:pt x="0" y="2430208"/>
                  </a:lnTo>
                  <a:lnTo>
                    <a:pt x="889" y="2481008"/>
                  </a:lnTo>
                  <a:lnTo>
                    <a:pt x="3606" y="2531808"/>
                  </a:lnTo>
                  <a:lnTo>
                    <a:pt x="8128" y="2582608"/>
                  </a:lnTo>
                  <a:lnTo>
                    <a:pt x="14465" y="2646108"/>
                  </a:lnTo>
                  <a:lnTo>
                    <a:pt x="22606" y="2696908"/>
                  </a:lnTo>
                  <a:lnTo>
                    <a:pt x="32550" y="2747708"/>
                  </a:lnTo>
                  <a:lnTo>
                    <a:pt x="44310" y="2785808"/>
                  </a:lnTo>
                  <a:lnTo>
                    <a:pt x="57886" y="2836608"/>
                  </a:lnTo>
                  <a:lnTo>
                    <a:pt x="73253" y="2887408"/>
                  </a:lnTo>
                  <a:lnTo>
                    <a:pt x="90449" y="2925508"/>
                  </a:lnTo>
                  <a:lnTo>
                    <a:pt x="109435" y="2976308"/>
                  </a:lnTo>
                  <a:lnTo>
                    <a:pt x="130251" y="3014408"/>
                  </a:lnTo>
                  <a:lnTo>
                    <a:pt x="152857" y="3052508"/>
                  </a:lnTo>
                  <a:lnTo>
                    <a:pt x="177279" y="3090608"/>
                  </a:lnTo>
                  <a:lnTo>
                    <a:pt x="203517" y="3128708"/>
                  </a:lnTo>
                  <a:lnTo>
                    <a:pt x="231559" y="3166808"/>
                  </a:lnTo>
                  <a:lnTo>
                    <a:pt x="261416" y="3204908"/>
                  </a:lnTo>
                  <a:lnTo>
                    <a:pt x="293065" y="3243008"/>
                  </a:lnTo>
                  <a:lnTo>
                    <a:pt x="326542" y="3268408"/>
                  </a:lnTo>
                  <a:lnTo>
                    <a:pt x="361823" y="3306508"/>
                  </a:lnTo>
                  <a:lnTo>
                    <a:pt x="398907" y="3331908"/>
                  </a:lnTo>
                  <a:lnTo>
                    <a:pt x="429501" y="3357308"/>
                  </a:lnTo>
                  <a:lnTo>
                    <a:pt x="461479" y="3382708"/>
                  </a:lnTo>
                  <a:lnTo>
                    <a:pt x="494830" y="3408108"/>
                  </a:lnTo>
                  <a:lnTo>
                    <a:pt x="529551" y="3420808"/>
                  </a:lnTo>
                  <a:lnTo>
                    <a:pt x="565645" y="3446208"/>
                  </a:lnTo>
                  <a:lnTo>
                    <a:pt x="603084" y="3471608"/>
                  </a:lnTo>
                  <a:lnTo>
                    <a:pt x="641883" y="3484308"/>
                  </a:lnTo>
                  <a:lnTo>
                    <a:pt x="682015" y="3497008"/>
                  </a:lnTo>
                  <a:lnTo>
                    <a:pt x="723506" y="3522408"/>
                  </a:lnTo>
                  <a:lnTo>
                    <a:pt x="766318" y="3535108"/>
                  </a:lnTo>
                  <a:lnTo>
                    <a:pt x="855929" y="3560508"/>
                  </a:lnTo>
                  <a:lnTo>
                    <a:pt x="950810" y="3585908"/>
                  </a:lnTo>
                  <a:lnTo>
                    <a:pt x="1050899" y="3611308"/>
                  </a:lnTo>
                  <a:lnTo>
                    <a:pt x="1102893" y="3611308"/>
                  </a:lnTo>
                  <a:lnTo>
                    <a:pt x="1156169" y="3624008"/>
                  </a:lnTo>
                  <a:lnTo>
                    <a:pt x="1210729" y="3624008"/>
                  </a:lnTo>
                  <a:lnTo>
                    <a:pt x="1266558" y="3636708"/>
                  </a:lnTo>
                  <a:lnTo>
                    <a:pt x="1502549" y="3636708"/>
                  </a:lnTo>
                  <a:lnTo>
                    <a:pt x="1773770" y="3636708"/>
                  </a:lnTo>
                  <a:lnTo>
                    <a:pt x="1825980" y="3624008"/>
                  </a:lnTo>
                  <a:lnTo>
                    <a:pt x="1877453" y="3624008"/>
                  </a:lnTo>
                  <a:lnTo>
                    <a:pt x="1928177" y="3611308"/>
                  </a:lnTo>
                  <a:lnTo>
                    <a:pt x="1978139" y="3611308"/>
                  </a:lnTo>
                  <a:lnTo>
                    <a:pt x="2027301" y="3598608"/>
                  </a:lnTo>
                  <a:lnTo>
                    <a:pt x="2075662" y="3598608"/>
                  </a:lnTo>
                  <a:lnTo>
                    <a:pt x="2215654" y="3560508"/>
                  </a:lnTo>
                  <a:lnTo>
                    <a:pt x="2347620" y="3522408"/>
                  </a:lnTo>
                  <a:lnTo>
                    <a:pt x="2430869" y="3497008"/>
                  </a:lnTo>
                  <a:lnTo>
                    <a:pt x="2471013" y="3471608"/>
                  </a:lnTo>
                  <a:lnTo>
                    <a:pt x="2510142" y="3458908"/>
                  </a:lnTo>
                  <a:lnTo>
                    <a:pt x="2548229" y="3433508"/>
                  </a:lnTo>
                  <a:lnTo>
                    <a:pt x="2585262" y="3420808"/>
                  </a:lnTo>
                  <a:lnTo>
                    <a:pt x="2621229" y="3395408"/>
                  </a:lnTo>
                  <a:lnTo>
                    <a:pt x="2656090" y="3370008"/>
                  </a:lnTo>
                  <a:lnTo>
                    <a:pt x="2689834" y="3357308"/>
                  </a:lnTo>
                  <a:lnTo>
                    <a:pt x="2722448" y="3331908"/>
                  </a:lnTo>
                  <a:lnTo>
                    <a:pt x="2753893" y="3306508"/>
                  </a:lnTo>
                  <a:lnTo>
                    <a:pt x="2784170" y="3281108"/>
                  </a:lnTo>
                  <a:lnTo>
                    <a:pt x="2813240" y="3255708"/>
                  </a:lnTo>
                  <a:lnTo>
                    <a:pt x="2841091" y="3217608"/>
                  </a:lnTo>
                  <a:lnTo>
                    <a:pt x="2867710" y="3192208"/>
                  </a:lnTo>
                  <a:lnTo>
                    <a:pt x="2893060" y="3166808"/>
                  </a:lnTo>
                  <a:lnTo>
                    <a:pt x="2917139" y="3128708"/>
                  </a:lnTo>
                  <a:lnTo>
                    <a:pt x="2939910" y="3090608"/>
                  </a:lnTo>
                  <a:lnTo>
                    <a:pt x="2961373" y="3065208"/>
                  </a:lnTo>
                  <a:lnTo>
                    <a:pt x="2981477" y="3027108"/>
                  </a:lnTo>
                  <a:lnTo>
                    <a:pt x="3000222" y="2989008"/>
                  </a:lnTo>
                  <a:lnTo>
                    <a:pt x="3017596" y="2950908"/>
                  </a:lnTo>
                  <a:lnTo>
                    <a:pt x="3022917" y="2938208"/>
                  </a:lnTo>
                  <a:lnTo>
                    <a:pt x="3033560" y="2912808"/>
                  </a:lnTo>
                  <a:lnTo>
                    <a:pt x="3048101" y="2874708"/>
                  </a:lnTo>
                  <a:lnTo>
                    <a:pt x="3061195" y="2836608"/>
                  </a:lnTo>
                  <a:lnTo>
                    <a:pt x="3072828" y="2785808"/>
                  </a:lnTo>
                  <a:lnTo>
                    <a:pt x="3082975" y="2747708"/>
                  </a:lnTo>
                  <a:lnTo>
                    <a:pt x="3091611" y="2696908"/>
                  </a:lnTo>
                  <a:lnTo>
                    <a:pt x="3098736" y="2658808"/>
                  </a:lnTo>
                  <a:lnTo>
                    <a:pt x="3104299" y="2608008"/>
                  </a:lnTo>
                  <a:lnTo>
                    <a:pt x="3108312" y="2557208"/>
                  </a:lnTo>
                  <a:lnTo>
                    <a:pt x="3110725" y="2506408"/>
                  </a:lnTo>
                  <a:lnTo>
                    <a:pt x="3111538" y="2455608"/>
                  </a:lnTo>
                  <a:lnTo>
                    <a:pt x="3111512" y="2454706"/>
                  </a:lnTo>
                  <a:lnTo>
                    <a:pt x="3111538" y="245333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" name="object 9"/>
            <p:cNvSpPr/>
            <p:nvPr/>
          </p:nvSpPr>
          <p:spPr>
            <a:xfrm>
              <a:off x="13810373" y="5467065"/>
              <a:ext cx="3190240" cy="3645535"/>
            </a:xfrm>
            <a:custGeom>
              <a:avLst/>
              <a:gdLst/>
              <a:ahLst/>
              <a:cxnLst/>
              <a:rect l="l" t="t" r="r" b="b"/>
              <a:pathLst>
                <a:path w="3190240" h="3645534">
                  <a:moveTo>
                    <a:pt x="3190240" y="1816100"/>
                  </a:moveTo>
                  <a:lnTo>
                    <a:pt x="3189592" y="1765312"/>
                  </a:lnTo>
                  <a:lnTo>
                    <a:pt x="3188131" y="1701812"/>
                  </a:lnTo>
                  <a:lnTo>
                    <a:pt x="3185858" y="1651012"/>
                  </a:lnTo>
                  <a:lnTo>
                    <a:pt x="3182759" y="1587512"/>
                  </a:lnTo>
                  <a:lnTo>
                    <a:pt x="3178848" y="1536712"/>
                  </a:lnTo>
                  <a:lnTo>
                    <a:pt x="3174123" y="1485912"/>
                  </a:lnTo>
                  <a:lnTo>
                    <a:pt x="3168586" y="1435112"/>
                  </a:lnTo>
                  <a:lnTo>
                    <a:pt x="3162236" y="1384312"/>
                  </a:lnTo>
                  <a:lnTo>
                    <a:pt x="3155073" y="1333512"/>
                  </a:lnTo>
                  <a:lnTo>
                    <a:pt x="3147085" y="1282712"/>
                  </a:lnTo>
                  <a:lnTo>
                    <a:pt x="3138297" y="1231900"/>
                  </a:lnTo>
                  <a:lnTo>
                    <a:pt x="3128683" y="1181112"/>
                  </a:lnTo>
                  <a:lnTo>
                    <a:pt x="3118256" y="1130312"/>
                  </a:lnTo>
                  <a:lnTo>
                    <a:pt x="3107004" y="1092212"/>
                  </a:lnTo>
                  <a:lnTo>
                    <a:pt x="3094952" y="1041412"/>
                  </a:lnTo>
                  <a:lnTo>
                    <a:pt x="3082086" y="1003312"/>
                  </a:lnTo>
                  <a:lnTo>
                    <a:pt x="3068396" y="952512"/>
                  </a:lnTo>
                  <a:lnTo>
                    <a:pt x="3053892" y="914412"/>
                  </a:lnTo>
                  <a:lnTo>
                    <a:pt x="3038576" y="876312"/>
                  </a:lnTo>
                  <a:lnTo>
                    <a:pt x="3022447" y="838212"/>
                  </a:lnTo>
                  <a:lnTo>
                    <a:pt x="3005493" y="800112"/>
                  </a:lnTo>
                  <a:lnTo>
                    <a:pt x="2987738" y="762012"/>
                  </a:lnTo>
                  <a:lnTo>
                    <a:pt x="2969158" y="723912"/>
                  </a:lnTo>
                  <a:lnTo>
                    <a:pt x="2949765" y="685812"/>
                  </a:lnTo>
                  <a:lnTo>
                    <a:pt x="2929559" y="647712"/>
                  </a:lnTo>
                  <a:lnTo>
                    <a:pt x="2908541" y="609612"/>
                  </a:lnTo>
                  <a:lnTo>
                    <a:pt x="2886710" y="584212"/>
                  </a:lnTo>
                  <a:lnTo>
                    <a:pt x="2864053" y="546112"/>
                  </a:lnTo>
                  <a:lnTo>
                    <a:pt x="2840596" y="520712"/>
                  </a:lnTo>
                  <a:lnTo>
                    <a:pt x="2816314" y="482612"/>
                  </a:lnTo>
                  <a:lnTo>
                    <a:pt x="2791218" y="457212"/>
                  </a:lnTo>
                  <a:lnTo>
                    <a:pt x="2765298" y="431812"/>
                  </a:lnTo>
                  <a:lnTo>
                    <a:pt x="2738577" y="393712"/>
                  </a:lnTo>
                  <a:lnTo>
                    <a:pt x="2711031" y="368312"/>
                  </a:lnTo>
                  <a:lnTo>
                    <a:pt x="2682684" y="342912"/>
                  </a:lnTo>
                  <a:lnTo>
                    <a:pt x="2653512" y="317512"/>
                  </a:lnTo>
                  <a:lnTo>
                    <a:pt x="2623528" y="292112"/>
                  </a:lnTo>
                  <a:lnTo>
                    <a:pt x="2592717" y="279412"/>
                  </a:lnTo>
                  <a:lnTo>
                    <a:pt x="2561107" y="254012"/>
                  </a:lnTo>
                  <a:lnTo>
                    <a:pt x="2528671" y="228612"/>
                  </a:lnTo>
                  <a:lnTo>
                    <a:pt x="2495435" y="203212"/>
                  </a:lnTo>
                  <a:lnTo>
                    <a:pt x="2426500" y="177800"/>
                  </a:lnTo>
                  <a:lnTo>
                    <a:pt x="2390800" y="152412"/>
                  </a:lnTo>
                  <a:lnTo>
                    <a:pt x="2316975" y="127012"/>
                  </a:lnTo>
                  <a:lnTo>
                    <a:pt x="2278837" y="101612"/>
                  </a:lnTo>
                  <a:lnTo>
                    <a:pt x="2247201" y="91503"/>
                  </a:lnTo>
                  <a:lnTo>
                    <a:pt x="2247201" y="1435100"/>
                  </a:lnTo>
                  <a:lnTo>
                    <a:pt x="924179" y="1435100"/>
                  </a:lnTo>
                  <a:lnTo>
                    <a:pt x="933754" y="1371612"/>
                  </a:lnTo>
                  <a:lnTo>
                    <a:pt x="945134" y="1308112"/>
                  </a:lnTo>
                  <a:lnTo>
                    <a:pt x="958316" y="1257312"/>
                  </a:lnTo>
                  <a:lnTo>
                    <a:pt x="962723" y="1242326"/>
                  </a:lnTo>
                  <a:lnTo>
                    <a:pt x="973289" y="1206512"/>
                  </a:lnTo>
                  <a:lnTo>
                    <a:pt x="984529" y="1172489"/>
                  </a:lnTo>
                  <a:lnTo>
                    <a:pt x="990079" y="1155712"/>
                  </a:lnTo>
                  <a:lnTo>
                    <a:pt x="999121" y="1137132"/>
                  </a:lnTo>
                  <a:lnTo>
                    <a:pt x="1008646" y="1117612"/>
                  </a:lnTo>
                  <a:lnTo>
                    <a:pt x="1020851" y="1087170"/>
                  </a:lnTo>
                  <a:lnTo>
                    <a:pt x="1029017" y="1066812"/>
                  </a:lnTo>
                  <a:lnTo>
                    <a:pt x="1041895" y="1044651"/>
                  </a:lnTo>
                  <a:lnTo>
                    <a:pt x="1051166" y="1028712"/>
                  </a:lnTo>
                  <a:lnTo>
                    <a:pt x="1060069" y="1014539"/>
                  </a:lnTo>
                  <a:lnTo>
                    <a:pt x="1075105" y="990612"/>
                  </a:lnTo>
                  <a:lnTo>
                    <a:pt x="1092466" y="964882"/>
                  </a:lnTo>
                  <a:lnTo>
                    <a:pt x="1100823" y="952512"/>
                  </a:lnTo>
                  <a:lnTo>
                    <a:pt x="1128318" y="914412"/>
                  </a:lnTo>
                  <a:lnTo>
                    <a:pt x="1157592" y="889012"/>
                  </a:lnTo>
                  <a:lnTo>
                    <a:pt x="1188631" y="863612"/>
                  </a:lnTo>
                  <a:lnTo>
                    <a:pt x="1221447" y="838212"/>
                  </a:lnTo>
                  <a:lnTo>
                    <a:pt x="1256017" y="812812"/>
                  </a:lnTo>
                  <a:lnTo>
                    <a:pt x="1292352" y="787412"/>
                  </a:lnTo>
                  <a:lnTo>
                    <a:pt x="1330439" y="774712"/>
                  </a:lnTo>
                  <a:lnTo>
                    <a:pt x="1370279" y="762012"/>
                  </a:lnTo>
                  <a:lnTo>
                    <a:pt x="1411871" y="749312"/>
                  </a:lnTo>
                  <a:lnTo>
                    <a:pt x="1455216" y="736612"/>
                  </a:lnTo>
                  <a:lnTo>
                    <a:pt x="1500301" y="736612"/>
                  </a:lnTo>
                  <a:lnTo>
                    <a:pt x="1547126" y="723912"/>
                  </a:lnTo>
                  <a:lnTo>
                    <a:pt x="1644205" y="723912"/>
                  </a:lnTo>
                  <a:lnTo>
                    <a:pt x="1690916" y="736612"/>
                  </a:lnTo>
                  <a:lnTo>
                    <a:pt x="1735810" y="736612"/>
                  </a:lnTo>
                  <a:lnTo>
                    <a:pt x="1778876" y="749312"/>
                  </a:lnTo>
                  <a:lnTo>
                    <a:pt x="1820125" y="762012"/>
                  </a:lnTo>
                  <a:lnTo>
                    <a:pt x="1859546" y="774712"/>
                  </a:lnTo>
                  <a:lnTo>
                    <a:pt x="1897138" y="787412"/>
                  </a:lnTo>
                  <a:lnTo>
                    <a:pt x="1932901" y="812812"/>
                  </a:lnTo>
                  <a:lnTo>
                    <a:pt x="1966836" y="838212"/>
                  </a:lnTo>
                  <a:lnTo>
                    <a:pt x="1998916" y="863612"/>
                  </a:lnTo>
                  <a:lnTo>
                    <a:pt x="2029167" y="889012"/>
                  </a:lnTo>
                  <a:lnTo>
                    <a:pt x="2084108" y="952512"/>
                  </a:lnTo>
                  <a:lnTo>
                    <a:pt x="2108809" y="990612"/>
                  </a:lnTo>
                  <a:lnTo>
                    <a:pt x="2131657" y="1028712"/>
                  </a:lnTo>
                  <a:lnTo>
                    <a:pt x="2152637" y="1066812"/>
                  </a:lnTo>
                  <a:lnTo>
                    <a:pt x="2171763" y="1117612"/>
                  </a:lnTo>
                  <a:lnTo>
                    <a:pt x="2189022" y="1155712"/>
                  </a:lnTo>
                  <a:lnTo>
                    <a:pt x="2204402" y="1206512"/>
                  </a:lnTo>
                  <a:lnTo>
                    <a:pt x="2217928" y="1257312"/>
                  </a:lnTo>
                  <a:lnTo>
                    <a:pt x="2229561" y="1308112"/>
                  </a:lnTo>
                  <a:lnTo>
                    <a:pt x="2239327" y="1371612"/>
                  </a:lnTo>
                  <a:lnTo>
                    <a:pt x="2247201" y="1435100"/>
                  </a:lnTo>
                  <a:lnTo>
                    <a:pt x="2247201" y="91503"/>
                  </a:lnTo>
                  <a:lnTo>
                    <a:pt x="2159546" y="63512"/>
                  </a:lnTo>
                  <a:lnTo>
                    <a:pt x="2118144" y="63500"/>
                  </a:lnTo>
                  <a:lnTo>
                    <a:pt x="1989061" y="25412"/>
                  </a:lnTo>
                  <a:lnTo>
                    <a:pt x="1944408" y="25400"/>
                  </a:lnTo>
                  <a:lnTo>
                    <a:pt x="1898942" y="12712"/>
                  </a:lnTo>
                  <a:lnTo>
                    <a:pt x="1805546" y="12700"/>
                  </a:lnTo>
                  <a:lnTo>
                    <a:pt x="1757629" y="12"/>
                  </a:lnTo>
                  <a:lnTo>
                    <a:pt x="1503718" y="0"/>
                  </a:lnTo>
                  <a:lnTo>
                    <a:pt x="1452473" y="12700"/>
                  </a:lnTo>
                  <a:lnTo>
                    <a:pt x="1352473" y="12700"/>
                  </a:lnTo>
                  <a:lnTo>
                    <a:pt x="1303870" y="25400"/>
                  </a:lnTo>
                  <a:lnTo>
                    <a:pt x="1256080" y="25400"/>
                  </a:lnTo>
                  <a:lnTo>
                    <a:pt x="1209217" y="38100"/>
                  </a:lnTo>
                  <a:lnTo>
                    <a:pt x="1163231" y="38100"/>
                  </a:lnTo>
                  <a:lnTo>
                    <a:pt x="1073937" y="63500"/>
                  </a:lnTo>
                  <a:lnTo>
                    <a:pt x="946658" y="101600"/>
                  </a:lnTo>
                  <a:lnTo>
                    <a:pt x="866254" y="127000"/>
                  </a:lnTo>
                  <a:lnTo>
                    <a:pt x="827392" y="152400"/>
                  </a:lnTo>
                  <a:lnTo>
                    <a:pt x="789406" y="165100"/>
                  </a:lnTo>
                  <a:lnTo>
                    <a:pt x="752322" y="190500"/>
                  </a:lnTo>
                  <a:lnTo>
                    <a:pt x="716114" y="203200"/>
                  </a:lnTo>
                  <a:lnTo>
                    <a:pt x="680808" y="228600"/>
                  </a:lnTo>
                  <a:lnTo>
                    <a:pt x="612851" y="266700"/>
                  </a:lnTo>
                  <a:lnTo>
                    <a:pt x="580212" y="292100"/>
                  </a:lnTo>
                  <a:lnTo>
                    <a:pt x="548474" y="317500"/>
                  </a:lnTo>
                  <a:lnTo>
                    <a:pt x="517613" y="342900"/>
                  </a:lnTo>
                  <a:lnTo>
                    <a:pt x="487641" y="368300"/>
                  </a:lnTo>
                  <a:lnTo>
                    <a:pt x="458571" y="393700"/>
                  </a:lnTo>
                  <a:lnTo>
                    <a:pt x="430390" y="431800"/>
                  </a:lnTo>
                  <a:lnTo>
                    <a:pt x="403098" y="457200"/>
                  </a:lnTo>
                  <a:lnTo>
                    <a:pt x="376707" y="482600"/>
                  </a:lnTo>
                  <a:lnTo>
                    <a:pt x="351193" y="520700"/>
                  </a:lnTo>
                  <a:lnTo>
                    <a:pt x="326580" y="546100"/>
                  </a:lnTo>
                  <a:lnTo>
                    <a:pt x="302856" y="584200"/>
                  </a:lnTo>
                  <a:lnTo>
                    <a:pt x="280035" y="622300"/>
                  </a:lnTo>
                  <a:lnTo>
                    <a:pt x="258089" y="647700"/>
                  </a:lnTo>
                  <a:lnTo>
                    <a:pt x="237045" y="685800"/>
                  </a:lnTo>
                  <a:lnTo>
                    <a:pt x="216903" y="723900"/>
                  </a:lnTo>
                  <a:lnTo>
                    <a:pt x="197650" y="762000"/>
                  </a:lnTo>
                  <a:lnTo>
                    <a:pt x="179285" y="800100"/>
                  </a:lnTo>
                  <a:lnTo>
                    <a:pt x="161810" y="850900"/>
                  </a:lnTo>
                  <a:lnTo>
                    <a:pt x="145237" y="889000"/>
                  </a:lnTo>
                  <a:lnTo>
                    <a:pt x="129565" y="927100"/>
                  </a:lnTo>
                  <a:lnTo>
                    <a:pt x="114769" y="977900"/>
                  </a:lnTo>
                  <a:lnTo>
                    <a:pt x="109702" y="991793"/>
                  </a:lnTo>
                  <a:lnTo>
                    <a:pt x="100876" y="1016012"/>
                  </a:lnTo>
                  <a:lnTo>
                    <a:pt x="91198" y="1053807"/>
                  </a:lnTo>
                  <a:lnTo>
                    <a:pt x="87884" y="1066800"/>
                  </a:lnTo>
                  <a:lnTo>
                    <a:pt x="75780" y="1104900"/>
                  </a:lnTo>
                  <a:lnTo>
                    <a:pt x="64579" y="1155700"/>
                  </a:lnTo>
                  <a:lnTo>
                    <a:pt x="54267" y="1206500"/>
                  </a:lnTo>
                  <a:lnTo>
                    <a:pt x="44856" y="1257300"/>
                  </a:lnTo>
                  <a:lnTo>
                    <a:pt x="36334" y="1308100"/>
                  </a:lnTo>
                  <a:lnTo>
                    <a:pt x="28714" y="1358900"/>
                  </a:lnTo>
                  <a:lnTo>
                    <a:pt x="21983" y="1409700"/>
                  </a:lnTo>
                  <a:lnTo>
                    <a:pt x="16154" y="1460500"/>
                  </a:lnTo>
                  <a:lnTo>
                    <a:pt x="11214" y="1511300"/>
                  </a:lnTo>
                  <a:lnTo>
                    <a:pt x="7175" y="1574800"/>
                  </a:lnTo>
                  <a:lnTo>
                    <a:pt x="4038" y="1625600"/>
                  </a:lnTo>
                  <a:lnTo>
                    <a:pt x="1790" y="1689100"/>
                  </a:lnTo>
                  <a:lnTo>
                    <a:pt x="444" y="1739900"/>
                  </a:lnTo>
                  <a:lnTo>
                    <a:pt x="431" y="1740052"/>
                  </a:lnTo>
                  <a:lnTo>
                    <a:pt x="0" y="1803412"/>
                  </a:lnTo>
                  <a:lnTo>
                    <a:pt x="38" y="1809026"/>
                  </a:lnTo>
                  <a:lnTo>
                    <a:pt x="38" y="1816100"/>
                  </a:lnTo>
                  <a:lnTo>
                    <a:pt x="419" y="1866811"/>
                  </a:lnTo>
                  <a:lnTo>
                    <a:pt x="1714" y="1917712"/>
                  </a:lnTo>
                  <a:lnTo>
                    <a:pt x="3860" y="1981212"/>
                  </a:lnTo>
                  <a:lnTo>
                    <a:pt x="6858" y="2032012"/>
                  </a:lnTo>
                  <a:lnTo>
                    <a:pt x="10718" y="2082812"/>
                  </a:lnTo>
                  <a:lnTo>
                    <a:pt x="15443" y="2133612"/>
                  </a:lnTo>
                  <a:lnTo>
                    <a:pt x="21018" y="2197112"/>
                  </a:lnTo>
                  <a:lnTo>
                    <a:pt x="27444" y="2247912"/>
                  </a:lnTo>
                  <a:lnTo>
                    <a:pt x="34747" y="2298712"/>
                  </a:lnTo>
                  <a:lnTo>
                    <a:pt x="42887" y="2349512"/>
                  </a:lnTo>
                  <a:lnTo>
                    <a:pt x="51892" y="2387612"/>
                  </a:lnTo>
                  <a:lnTo>
                    <a:pt x="61760" y="2438412"/>
                  </a:lnTo>
                  <a:lnTo>
                    <a:pt x="72478" y="2489212"/>
                  </a:lnTo>
                  <a:lnTo>
                    <a:pt x="84061" y="2540012"/>
                  </a:lnTo>
                  <a:lnTo>
                    <a:pt x="88112" y="2552446"/>
                  </a:lnTo>
                  <a:lnTo>
                    <a:pt x="96494" y="2578100"/>
                  </a:lnTo>
                  <a:lnTo>
                    <a:pt x="106311" y="2615615"/>
                  </a:lnTo>
                  <a:lnTo>
                    <a:pt x="109791" y="2628912"/>
                  </a:lnTo>
                  <a:lnTo>
                    <a:pt x="123952" y="2667012"/>
                  </a:lnTo>
                  <a:lnTo>
                    <a:pt x="138963" y="2705112"/>
                  </a:lnTo>
                  <a:lnTo>
                    <a:pt x="154825" y="2755912"/>
                  </a:lnTo>
                  <a:lnTo>
                    <a:pt x="171551" y="2794012"/>
                  </a:lnTo>
                  <a:lnTo>
                    <a:pt x="189141" y="2832112"/>
                  </a:lnTo>
                  <a:lnTo>
                    <a:pt x="207581" y="2870212"/>
                  </a:lnTo>
                  <a:lnTo>
                    <a:pt x="226872" y="2908300"/>
                  </a:lnTo>
                  <a:lnTo>
                    <a:pt x="247027" y="2946400"/>
                  </a:lnTo>
                  <a:lnTo>
                    <a:pt x="268046" y="2984512"/>
                  </a:lnTo>
                  <a:lnTo>
                    <a:pt x="280606" y="3006382"/>
                  </a:lnTo>
                  <a:lnTo>
                    <a:pt x="289915" y="3022600"/>
                  </a:lnTo>
                  <a:lnTo>
                    <a:pt x="292303" y="3025279"/>
                  </a:lnTo>
                  <a:lnTo>
                    <a:pt x="312648" y="3048012"/>
                  </a:lnTo>
                  <a:lnTo>
                    <a:pt x="327253" y="3071596"/>
                  </a:lnTo>
                  <a:lnTo>
                    <a:pt x="336232" y="3086100"/>
                  </a:lnTo>
                  <a:lnTo>
                    <a:pt x="337159" y="3087065"/>
                  </a:lnTo>
                  <a:lnTo>
                    <a:pt x="360680" y="3111512"/>
                  </a:lnTo>
                  <a:lnTo>
                    <a:pt x="377482" y="3136811"/>
                  </a:lnTo>
                  <a:lnTo>
                    <a:pt x="385978" y="3149600"/>
                  </a:lnTo>
                  <a:lnTo>
                    <a:pt x="412140" y="3175012"/>
                  </a:lnTo>
                  <a:lnTo>
                    <a:pt x="420001" y="3186087"/>
                  </a:lnTo>
                  <a:lnTo>
                    <a:pt x="439166" y="3213112"/>
                  </a:lnTo>
                  <a:lnTo>
                    <a:pt x="467042" y="3238512"/>
                  </a:lnTo>
                  <a:lnTo>
                    <a:pt x="495769" y="3263912"/>
                  </a:lnTo>
                  <a:lnTo>
                    <a:pt x="525360" y="3289312"/>
                  </a:lnTo>
                  <a:lnTo>
                    <a:pt x="555815" y="3314712"/>
                  </a:lnTo>
                  <a:lnTo>
                    <a:pt x="587121" y="3340112"/>
                  </a:lnTo>
                  <a:lnTo>
                    <a:pt x="619277" y="3365512"/>
                  </a:lnTo>
                  <a:lnTo>
                    <a:pt x="652297" y="3390912"/>
                  </a:lnTo>
                  <a:lnTo>
                    <a:pt x="686181" y="3403612"/>
                  </a:lnTo>
                  <a:lnTo>
                    <a:pt x="720915" y="3429012"/>
                  </a:lnTo>
                  <a:lnTo>
                    <a:pt x="756500" y="3454412"/>
                  </a:lnTo>
                  <a:lnTo>
                    <a:pt x="792962" y="3467112"/>
                  </a:lnTo>
                  <a:lnTo>
                    <a:pt x="830262" y="3492512"/>
                  </a:lnTo>
                  <a:lnTo>
                    <a:pt x="868426" y="3505212"/>
                  </a:lnTo>
                  <a:lnTo>
                    <a:pt x="947331" y="3530612"/>
                  </a:lnTo>
                  <a:lnTo>
                    <a:pt x="988072" y="3556012"/>
                  </a:lnTo>
                  <a:lnTo>
                    <a:pt x="1072121" y="3581412"/>
                  </a:lnTo>
                  <a:lnTo>
                    <a:pt x="1115428" y="3581412"/>
                  </a:lnTo>
                  <a:lnTo>
                    <a:pt x="1250505" y="3619512"/>
                  </a:lnTo>
                  <a:lnTo>
                    <a:pt x="1297241" y="3619512"/>
                  </a:lnTo>
                  <a:lnTo>
                    <a:pt x="1344841" y="3632212"/>
                  </a:lnTo>
                  <a:lnTo>
                    <a:pt x="1393304" y="3632212"/>
                  </a:lnTo>
                  <a:lnTo>
                    <a:pt x="1442605" y="3644912"/>
                  </a:lnTo>
                  <a:lnTo>
                    <a:pt x="1817090" y="3644912"/>
                  </a:lnTo>
                  <a:lnTo>
                    <a:pt x="1869630" y="3632212"/>
                  </a:lnTo>
                  <a:lnTo>
                    <a:pt x="1921065" y="3632212"/>
                  </a:lnTo>
                  <a:lnTo>
                    <a:pt x="2020633" y="3606812"/>
                  </a:lnTo>
                  <a:lnTo>
                    <a:pt x="2068779" y="3606812"/>
                  </a:lnTo>
                  <a:lnTo>
                    <a:pt x="2206752" y="3568712"/>
                  </a:lnTo>
                  <a:lnTo>
                    <a:pt x="2250605" y="3556012"/>
                  </a:lnTo>
                  <a:lnTo>
                    <a:pt x="2293391" y="3530612"/>
                  </a:lnTo>
                  <a:lnTo>
                    <a:pt x="2335136" y="3517912"/>
                  </a:lnTo>
                  <a:lnTo>
                    <a:pt x="2375839" y="3492512"/>
                  </a:lnTo>
                  <a:lnTo>
                    <a:pt x="2415502" y="3479812"/>
                  </a:lnTo>
                  <a:lnTo>
                    <a:pt x="2454135" y="3454412"/>
                  </a:lnTo>
                  <a:lnTo>
                    <a:pt x="2491752" y="3441712"/>
                  </a:lnTo>
                  <a:lnTo>
                    <a:pt x="2528341" y="3416312"/>
                  </a:lnTo>
                  <a:lnTo>
                    <a:pt x="2563914" y="3390912"/>
                  </a:lnTo>
                  <a:lnTo>
                    <a:pt x="2598496" y="3365512"/>
                  </a:lnTo>
                  <a:lnTo>
                    <a:pt x="2632062" y="3340112"/>
                  </a:lnTo>
                  <a:lnTo>
                    <a:pt x="2664650" y="3314712"/>
                  </a:lnTo>
                  <a:lnTo>
                    <a:pt x="2696248" y="3289312"/>
                  </a:lnTo>
                  <a:lnTo>
                    <a:pt x="2726880" y="3251212"/>
                  </a:lnTo>
                  <a:lnTo>
                    <a:pt x="2756522" y="3225812"/>
                  </a:lnTo>
                  <a:lnTo>
                    <a:pt x="2785211" y="3187712"/>
                  </a:lnTo>
                  <a:lnTo>
                    <a:pt x="2812935" y="3162312"/>
                  </a:lnTo>
                  <a:lnTo>
                    <a:pt x="2839707" y="3124212"/>
                  </a:lnTo>
                  <a:lnTo>
                    <a:pt x="2865539" y="3086112"/>
                  </a:lnTo>
                  <a:lnTo>
                    <a:pt x="2890418" y="3060712"/>
                  </a:lnTo>
                  <a:lnTo>
                    <a:pt x="2914383" y="3022612"/>
                  </a:lnTo>
                  <a:lnTo>
                    <a:pt x="2937408" y="2984512"/>
                  </a:lnTo>
                  <a:lnTo>
                    <a:pt x="2959519" y="2946412"/>
                  </a:lnTo>
                  <a:lnTo>
                    <a:pt x="2980715" y="2895612"/>
                  </a:lnTo>
                  <a:lnTo>
                    <a:pt x="2994241" y="2870212"/>
                  </a:lnTo>
                  <a:lnTo>
                    <a:pt x="3001010" y="2857512"/>
                  </a:lnTo>
                  <a:lnTo>
                    <a:pt x="3020403" y="2819412"/>
                  </a:lnTo>
                  <a:lnTo>
                    <a:pt x="3038894" y="2768612"/>
                  </a:lnTo>
                  <a:lnTo>
                    <a:pt x="3056509" y="2730512"/>
                  </a:lnTo>
                  <a:lnTo>
                    <a:pt x="3073235" y="2679712"/>
                  </a:lnTo>
                  <a:lnTo>
                    <a:pt x="3089097" y="2641612"/>
                  </a:lnTo>
                  <a:lnTo>
                    <a:pt x="3104083" y="2590812"/>
                  </a:lnTo>
                  <a:lnTo>
                    <a:pt x="3118218" y="2540012"/>
                  </a:lnTo>
                  <a:lnTo>
                    <a:pt x="3131489" y="2489212"/>
                  </a:lnTo>
                  <a:lnTo>
                    <a:pt x="2479941" y="2489200"/>
                  </a:lnTo>
                  <a:lnTo>
                    <a:pt x="2429878" y="2501900"/>
                  </a:lnTo>
                  <a:lnTo>
                    <a:pt x="2382253" y="2501900"/>
                  </a:lnTo>
                  <a:lnTo>
                    <a:pt x="2337054" y="2514600"/>
                  </a:lnTo>
                  <a:lnTo>
                    <a:pt x="2294305" y="2540000"/>
                  </a:lnTo>
                  <a:lnTo>
                    <a:pt x="2253996" y="2552700"/>
                  </a:lnTo>
                  <a:lnTo>
                    <a:pt x="2216124" y="2590800"/>
                  </a:lnTo>
                  <a:lnTo>
                    <a:pt x="2180704" y="2616200"/>
                  </a:lnTo>
                  <a:lnTo>
                    <a:pt x="2140458" y="2654300"/>
                  </a:lnTo>
                  <a:lnTo>
                    <a:pt x="2099538" y="2692400"/>
                  </a:lnTo>
                  <a:lnTo>
                    <a:pt x="2057933" y="2717800"/>
                  </a:lnTo>
                  <a:lnTo>
                    <a:pt x="2015680" y="2755900"/>
                  </a:lnTo>
                  <a:lnTo>
                    <a:pt x="1972792" y="2781300"/>
                  </a:lnTo>
                  <a:lnTo>
                    <a:pt x="1929295" y="2794000"/>
                  </a:lnTo>
                  <a:lnTo>
                    <a:pt x="1885188" y="2819400"/>
                  </a:lnTo>
                  <a:lnTo>
                    <a:pt x="1703184" y="2870200"/>
                  </a:lnTo>
                  <a:lnTo>
                    <a:pt x="1512798" y="2870200"/>
                  </a:lnTo>
                  <a:lnTo>
                    <a:pt x="1467358" y="2857512"/>
                  </a:lnTo>
                  <a:lnTo>
                    <a:pt x="1423695" y="2857500"/>
                  </a:lnTo>
                  <a:lnTo>
                    <a:pt x="1381798" y="2844812"/>
                  </a:lnTo>
                  <a:lnTo>
                    <a:pt x="1341666" y="2832112"/>
                  </a:lnTo>
                  <a:lnTo>
                    <a:pt x="1303312" y="2819412"/>
                  </a:lnTo>
                  <a:lnTo>
                    <a:pt x="1266723" y="2794012"/>
                  </a:lnTo>
                  <a:lnTo>
                    <a:pt x="1231900" y="2781312"/>
                  </a:lnTo>
                  <a:lnTo>
                    <a:pt x="1198854" y="2755912"/>
                  </a:lnTo>
                  <a:lnTo>
                    <a:pt x="1167587" y="2730512"/>
                  </a:lnTo>
                  <a:lnTo>
                    <a:pt x="1138085" y="2705112"/>
                  </a:lnTo>
                  <a:lnTo>
                    <a:pt x="1110348" y="2667012"/>
                  </a:lnTo>
                  <a:lnTo>
                    <a:pt x="1084376" y="2641612"/>
                  </a:lnTo>
                  <a:lnTo>
                    <a:pt x="1060183" y="2603512"/>
                  </a:lnTo>
                  <a:lnTo>
                    <a:pt x="1037767" y="2565412"/>
                  </a:lnTo>
                  <a:lnTo>
                    <a:pt x="1017117" y="2527312"/>
                  </a:lnTo>
                  <a:lnTo>
                    <a:pt x="998232" y="2489212"/>
                  </a:lnTo>
                  <a:lnTo>
                    <a:pt x="981125" y="2438412"/>
                  </a:lnTo>
                  <a:lnTo>
                    <a:pt x="965784" y="2387612"/>
                  </a:lnTo>
                  <a:lnTo>
                    <a:pt x="952207" y="2349512"/>
                  </a:lnTo>
                  <a:lnTo>
                    <a:pt x="940409" y="2286012"/>
                  </a:lnTo>
                  <a:lnTo>
                    <a:pt x="930376" y="2235212"/>
                  </a:lnTo>
                  <a:lnTo>
                    <a:pt x="922121" y="2184412"/>
                  </a:lnTo>
                  <a:lnTo>
                    <a:pt x="915631" y="2120912"/>
                  </a:lnTo>
                  <a:lnTo>
                    <a:pt x="910920" y="2057412"/>
                  </a:lnTo>
                  <a:lnTo>
                    <a:pt x="3184690" y="2057412"/>
                  </a:lnTo>
                  <a:lnTo>
                    <a:pt x="3187306" y="1993912"/>
                  </a:lnTo>
                  <a:lnTo>
                    <a:pt x="3189097" y="1943112"/>
                  </a:lnTo>
                  <a:lnTo>
                    <a:pt x="3190075" y="1879612"/>
                  </a:lnTo>
                  <a:lnTo>
                    <a:pt x="3190240" y="181611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943705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10" y="456980"/>
                  </a:lnTo>
                  <a:lnTo>
                    <a:pt x="235201" y="452793"/>
                  </a:lnTo>
                  <a:lnTo>
                    <a:pt x="275579" y="439366"/>
                  </a:lnTo>
                  <a:lnTo>
                    <a:pt x="313045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405429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6" y="3304"/>
                  </a:lnTo>
                  <a:lnTo>
                    <a:pt x="137931" y="13219"/>
                  </a:lnTo>
                  <a:lnTo>
                    <a:pt x="111514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36" y="114352"/>
                  </a:lnTo>
                  <a:lnTo>
                    <a:pt x="155067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0" y="163750"/>
                  </a:lnTo>
                  <a:lnTo>
                    <a:pt x="258358" y="185805"/>
                  </a:lnTo>
                  <a:lnTo>
                    <a:pt x="258358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6" y="119249"/>
                  </a:lnTo>
                  <a:lnTo>
                    <a:pt x="318368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856804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20" y="456980"/>
                  </a:lnTo>
                  <a:lnTo>
                    <a:pt x="235205" y="452793"/>
                  </a:lnTo>
                  <a:lnTo>
                    <a:pt x="275580" y="439366"/>
                  </a:lnTo>
                  <a:lnTo>
                    <a:pt x="313046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318522" y="9736691"/>
              <a:ext cx="672465" cy="638175"/>
            </a:xfrm>
            <a:custGeom>
              <a:avLst/>
              <a:gdLst/>
              <a:ahLst/>
              <a:cxnLst/>
              <a:rect l="l" t="t" r="r" b="b"/>
              <a:pathLst>
                <a:path w="672465" h="638175">
                  <a:moveTo>
                    <a:pt x="291858" y="34264"/>
                  </a:moveTo>
                  <a:lnTo>
                    <a:pt x="271653" y="19596"/>
                  </a:lnTo>
                  <a:lnTo>
                    <a:pt x="249783" y="9004"/>
                  </a:lnTo>
                  <a:lnTo>
                    <a:pt x="226250" y="2463"/>
                  </a:lnTo>
                  <a:lnTo>
                    <a:pt x="201041" y="0"/>
                  </a:lnTo>
                  <a:lnTo>
                    <a:pt x="167919" y="3302"/>
                  </a:lnTo>
                  <a:lnTo>
                    <a:pt x="138137" y="13220"/>
                  </a:lnTo>
                  <a:lnTo>
                    <a:pt x="111683" y="29743"/>
                  </a:lnTo>
                  <a:lnTo>
                    <a:pt x="88569" y="52895"/>
                  </a:lnTo>
                  <a:lnTo>
                    <a:pt x="86766" y="52895"/>
                  </a:lnTo>
                  <a:lnTo>
                    <a:pt x="86766" y="5588"/>
                  </a:lnTo>
                  <a:lnTo>
                    <a:pt x="0" y="5588"/>
                  </a:lnTo>
                  <a:lnTo>
                    <a:pt x="0" y="451815"/>
                  </a:lnTo>
                  <a:lnTo>
                    <a:pt x="86766" y="451815"/>
                  </a:lnTo>
                  <a:lnTo>
                    <a:pt x="86766" y="182791"/>
                  </a:lnTo>
                  <a:lnTo>
                    <a:pt x="88798" y="159956"/>
                  </a:lnTo>
                  <a:lnTo>
                    <a:pt x="114287" y="111772"/>
                  </a:lnTo>
                  <a:lnTo>
                    <a:pt x="155308" y="90792"/>
                  </a:lnTo>
                  <a:lnTo>
                    <a:pt x="171373" y="89395"/>
                  </a:lnTo>
                  <a:lnTo>
                    <a:pt x="186042" y="90792"/>
                  </a:lnTo>
                  <a:lnTo>
                    <a:pt x="200456" y="94996"/>
                  </a:lnTo>
                  <a:lnTo>
                    <a:pt x="214604" y="101993"/>
                  </a:lnTo>
                  <a:lnTo>
                    <a:pt x="228485" y="111798"/>
                  </a:lnTo>
                  <a:lnTo>
                    <a:pt x="291858" y="34264"/>
                  </a:lnTo>
                  <a:close/>
                </a:path>
                <a:path w="672465" h="638175">
                  <a:moveTo>
                    <a:pt x="672287" y="5588"/>
                  </a:moveTo>
                  <a:lnTo>
                    <a:pt x="585533" y="5588"/>
                  </a:lnTo>
                  <a:lnTo>
                    <a:pt x="585533" y="52882"/>
                  </a:lnTo>
                  <a:lnTo>
                    <a:pt x="585533" y="229146"/>
                  </a:lnTo>
                  <a:lnTo>
                    <a:pt x="584898" y="272503"/>
                  </a:lnTo>
                  <a:lnTo>
                    <a:pt x="577507" y="318439"/>
                  </a:lnTo>
                  <a:lnTo>
                    <a:pt x="550633" y="350431"/>
                  </a:lnTo>
                  <a:lnTo>
                    <a:pt x="512318" y="366852"/>
                  </a:lnTo>
                  <a:lnTo>
                    <a:pt x="500138" y="367614"/>
                  </a:lnTo>
                  <a:lnTo>
                    <a:pt x="487946" y="366852"/>
                  </a:lnTo>
                  <a:lnTo>
                    <a:pt x="449262" y="350431"/>
                  </a:lnTo>
                  <a:lnTo>
                    <a:pt x="422135" y="318439"/>
                  </a:lnTo>
                  <a:lnTo>
                    <a:pt x="414743" y="272503"/>
                  </a:lnTo>
                  <a:lnTo>
                    <a:pt x="413918" y="228981"/>
                  </a:lnTo>
                  <a:lnTo>
                    <a:pt x="414121" y="205041"/>
                  </a:lnTo>
                  <a:lnTo>
                    <a:pt x="417245" y="156679"/>
                  </a:lnTo>
                  <a:lnTo>
                    <a:pt x="435940" y="117881"/>
                  </a:lnTo>
                  <a:lnTo>
                    <a:pt x="476808" y="92519"/>
                  </a:lnTo>
                  <a:lnTo>
                    <a:pt x="500138" y="89382"/>
                  </a:lnTo>
                  <a:lnTo>
                    <a:pt x="512318" y="90385"/>
                  </a:lnTo>
                  <a:lnTo>
                    <a:pt x="550633" y="106019"/>
                  </a:lnTo>
                  <a:lnTo>
                    <a:pt x="577507" y="138341"/>
                  </a:lnTo>
                  <a:lnTo>
                    <a:pt x="584898" y="184924"/>
                  </a:lnTo>
                  <a:lnTo>
                    <a:pt x="585533" y="229146"/>
                  </a:lnTo>
                  <a:lnTo>
                    <a:pt x="585533" y="52882"/>
                  </a:lnTo>
                  <a:lnTo>
                    <a:pt x="560920" y="29743"/>
                  </a:lnTo>
                  <a:lnTo>
                    <a:pt x="534136" y="13220"/>
                  </a:lnTo>
                  <a:lnTo>
                    <a:pt x="505167" y="3302"/>
                  </a:lnTo>
                  <a:lnTo>
                    <a:pt x="474014" y="0"/>
                  </a:lnTo>
                  <a:lnTo>
                    <a:pt x="453898" y="1371"/>
                  </a:lnTo>
                  <a:lnTo>
                    <a:pt x="404126" y="16687"/>
                  </a:lnTo>
                  <a:lnTo>
                    <a:pt x="368160" y="44107"/>
                  </a:lnTo>
                  <a:lnTo>
                    <a:pt x="344944" y="78295"/>
                  </a:lnTo>
                  <a:lnTo>
                    <a:pt x="331609" y="126771"/>
                  </a:lnTo>
                  <a:lnTo>
                    <a:pt x="327660" y="187655"/>
                  </a:lnTo>
                  <a:lnTo>
                    <a:pt x="327177" y="229146"/>
                  </a:lnTo>
                  <a:lnTo>
                    <a:pt x="327660" y="269519"/>
                  </a:lnTo>
                  <a:lnTo>
                    <a:pt x="331609" y="329323"/>
                  </a:lnTo>
                  <a:lnTo>
                    <a:pt x="344944" y="377939"/>
                  </a:lnTo>
                  <a:lnTo>
                    <a:pt x="368160" y="411861"/>
                  </a:lnTo>
                  <a:lnTo>
                    <a:pt x="404126" y="438492"/>
                  </a:lnTo>
                  <a:lnTo>
                    <a:pt x="453898" y="455498"/>
                  </a:lnTo>
                  <a:lnTo>
                    <a:pt x="474014" y="456984"/>
                  </a:lnTo>
                  <a:lnTo>
                    <a:pt x="506730" y="453110"/>
                  </a:lnTo>
                  <a:lnTo>
                    <a:pt x="536219" y="443191"/>
                  </a:lnTo>
                  <a:lnTo>
                    <a:pt x="562483" y="427240"/>
                  </a:lnTo>
                  <a:lnTo>
                    <a:pt x="585533" y="405244"/>
                  </a:lnTo>
                  <a:lnTo>
                    <a:pt x="585444" y="451929"/>
                  </a:lnTo>
                  <a:lnTo>
                    <a:pt x="578231" y="491807"/>
                  </a:lnTo>
                  <a:lnTo>
                    <a:pt x="543445" y="533831"/>
                  </a:lnTo>
                  <a:lnTo>
                    <a:pt x="486498" y="548170"/>
                  </a:lnTo>
                  <a:lnTo>
                    <a:pt x="474738" y="547001"/>
                  </a:lnTo>
                  <a:lnTo>
                    <a:pt x="430225" y="528853"/>
                  </a:lnTo>
                  <a:lnTo>
                    <a:pt x="402450" y="507555"/>
                  </a:lnTo>
                  <a:lnTo>
                    <a:pt x="335038" y="562889"/>
                  </a:lnTo>
                  <a:lnTo>
                    <a:pt x="367626" y="594906"/>
                  </a:lnTo>
                  <a:lnTo>
                    <a:pt x="403440" y="618032"/>
                  </a:lnTo>
                  <a:lnTo>
                    <a:pt x="442480" y="632244"/>
                  </a:lnTo>
                  <a:lnTo>
                    <a:pt x="484733" y="637552"/>
                  </a:lnTo>
                  <a:lnTo>
                    <a:pt x="521639" y="634517"/>
                  </a:lnTo>
                  <a:lnTo>
                    <a:pt x="587349" y="610222"/>
                  </a:lnTo>
                  <a:lnTo>
                    <a:pt x="640080" y="561987"/>
                  </a:lnTo>
                  <a:lnTo>
                    <a:pt x="647192" y="548170"/>
                  </a:lnTo>
                  <a:lnTo>
                    <a:pt x="657415" y="528345"/>
                  </a:lnTo>
                  <a:lnTo>
                    <a:pt x="668147" y="488048"/>
                  </a:lnTo>
                  <a:lnTo>
                    <a:pt x="672287" y="441071"/>
                  </a:lnTo>
                  <a:lnTo>
                    <a:pt x="672287" y="405244"/>
                  </a:lnTo>
                  <a:lnTo>
                    <a:pt x="672287" y="367614"/>
                  </a:lnTo>
                  <a:lnTo>
                    <a:pt x="672287" y="89382"/>
                  </a:lnTo>
                  <a:lnTo>
                    <a:pt x="672287" y="52882"/>
                  </a:lnTo>
                  <a:lnTo>
                    <a:pt x="672287" y="558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0097921" y="9556567"/>
              <a:ext cx="545465" cy="637540"/>
            </a:xfrm>
            <a:custGeom>
              <a:avLst/>
              <a:gdLst/>
              <a:ahLst/>
              <a:cxnLst/>
              <a:rect l="l" t="t" r="r" b="b"/>
              <a:pathLst>
                <a:path w="545465" h="637540">
                  <a:moveTo>
                    <a:pt x="109562" y="185724"/>
                  </a:moveTo>
                  <a:lnTo>
                    <a:pt x="22796" y="185724"/>
                  </a:lnTo>
                  <a:lnTo>
                    <a:pt x="22796" y="631952"/>
                  </a:lnTo>
                  <a:lnTo>
                    <a:pt x="109562" y="631952"/>
                  </a:lnTo>
                  <a:lnTo>
                    <a:pt x="109562" y="185724"/>
                  </a:lnTo>
                  <a:close/>
                </a:path>
                <a:path w="545465" h="637540">
                  <a:moveTo>
                    <a:pt x="192519" y="0"/>
                  </a:moveTo>
                  <a:lnTo>
                    <a:pt x="78168" y="0"/>
                  </a:lnTo>
                  <a:lnTo>
                    <a:pt x="0" y="128066"/>
                  </a:lnTo>
                  <a:lnTo>
                    <a:pt x="71513" y="128066"/>
                  </a:lnTo>
                  <a:lnTo>
                    <a:pt x="192519" y="0"/>
                  </a:lnTo>
                  <a:close/>
                </a:path>
                <a:path w="545465" h="637540">
                  <a:moveTo>
                    <a:pt x="545033" y="327152"/>
                  </a:moveTo>
                  <a:lnTo>
                    <a:pt x="541629" y="289331"/>
                  </a:lnTo>
                  <a:lnTo>
                    <a:pt x="534250" y="264350"/>
                  </a:lnTo>
                  <a:lnTo>
                    <a:pt x="532244" y="257517"/>
                  </a:lnTo>
                  <a:lnTo>
                    <a:pt x="495528" y="211950"/>
                  </a:lnTo>
                  <a:lnTo>
                    <a:pt x="438632" y="187655"/>
                  </a:lnTo>
                  <a:lnTo>
                    <a:pt x="365315" y="180124"/>
                  </a:lnTo>
                  <a:lnTo>
                    <a:pt x="319989" y="183553"/>
                  </a:lnTo>
                  <a:lnTo>
                    <a:pt x="280543" y="195516"/>
                  </a:lnTo>
                  <a:lnTo>
                    <a:pt x="246964" y="216039"/>
                  </a:lnTo>
                  <a:lnTo>
                    <a:pt x="219278" y="245122"/>
                  </a:lnTo>
                  <a:lnTo>
                    <a:pt x="287553" y="298919"/>
                  </a:lnTo>
                  <a:lnTo>
                    <a:pt x="293700" y="289890"/>
                  </a:lnTo>
                  <a:lnTo>
                    <a:pt x="300888" y="282282"/>
                  </a:lnTo>
                  <a:lnTo>
                    <a:pt x="340550" y="266077"/>
                  </a:lnTo>
                  <a:lnTo>
                    <a:pt x="369595" y="264350"/>
                  </a:lnTo>
                  <a:lnTo>
                    <a:pt x="408711" y="267296"/>
                  </a:lnTo>
                  <a:lnTo>
                    <a:pt x="436537" y="277863"/>
                  </a:lnTo>
                  <a:lnTo>
                    <a:pt x="453047" y="296024"/>
                  </a:lnTo>
                  <a:lnTo>
                    <a:pt x="458266" y="321805"/>
                  </a:lnTo>
                  <a:lnTo>
                    <a:pt x="458266" y="368896"/>
                  </a:lnTo>
                  <a:lnTo>
                    <a:pt x="458266" y="442760"/>
                  </a:lnTo>
                  <a:lnTo>
                    <a:pt x="458266" y="475018"/>
                  </a:lnTo>
                  <a:lnTo>
                    <a:pt x="456996" y="497928"/>
                  </a:lnTo>
                  <a:lnTo>
                    <a:pt x="437832" y="539559"/>
                  </a:lnTo>
                  <a:lnTo>
                    <a:pt x="385991" y="552386"/>
                  </a:lnTo>
                  <a:lnTo>
                    <a:pt x="360680" y="552894"/>
                  </a:lnTo>
                  <a:lnTo>
                    <a:pt x="340525" y="551789"/>
                  </a:lnTo>
                  <a:lnTo>
                    <a:pt x="298526" y="535254"/>
                  </a:lnTo>
                  <a:lnTo>
                    <a:pt x="278930" y="496531"/>
                  </a:lnTo>
                  <a:lnTo>
                    <a:pt x="283298" y="473646"/>
                  </a:lnTo>
                  <a:lnTo>
                    <a:pt x="297256" y="457060"/>
                  </a:lnTo>
                  <a:lnTo>
                    <a:pt x="320827" y="446760"/>
                  </a:lnTo>
                  <a:lnTo>
                    <a:pt x="354012" y="442760"/>
                  </a:lnTo>
                  <a:lnTo>
                    <a:pt x="458266" y="442760"/>
                  </a:lnTo>
                  <a:lnTo>
                    <a:pt x="458266" y="368896"/>
                  </a:lnTo>
                  <a:lnTo>
                    <a:pt x="337997" y="368896"/>
                  </a:lnTo>
                  <a:lnTo>
                    <a:pt x="305536" y="371640"/>
                  </a:lnTo>
                  <a:lnTo>
                    <a:pt x="253085" y="390982"/>
                  </a:lnTo>
                  <a:lnTo>
                    <a:pt x="217462" y="427278"/>
                  </a:lnTo>
                  <a:lnTo>
                    <a:pt x="199567" y="473913"/>
                  </a:lnTo>
                  <a:lnTo>
                    <a:pt x="197332" y="500862"/>
                  </a:lnTo>
                  <a:lnTo>
                    <a:pt x="199910" y="528980"/>
                  </a:lnTo>
                  <a:lnTo>
                    <a:pt x="220510" y="577342"/>
                  </a:lnTo>
                  <a:lnTo>
                    <a:pt x="260172" y="614540"/>
                  </a:lnTo>
                  <a:lnTo>
                    <a:pt x="315950" y="634314"/>
                  </a:lnTo>
                  <a:lnTo>
                    <a:pt x="350075" y="637120"/>
                  </a:lnTo>
                  <a:lnTo>
                    <a:pt x="370928" y="636409"/>
                  </a:lnTo>
                  <a:lnTo>
                    <a:pt x="419163" y="625932"/>
                  </a:lnTo>
                  <a:lnTo>
                    <a:pt x="449745" y="603059"/>
                  </a:lnTo>
                  <a:lnTo>
                    <a:pt x="456628" y="592416"/>
                  </a:lnTo>
                  <a:lnTo>
                    <a:pt x="458266" y="592416"/>
                  </a:lnTo>
                  <a:lnTo>
                    <a:pt x="458266" y="631939"/>
                  </a:lnTo>
                  <a:lnTo>
                    <a:pt x="545033" y="631939"/>
                  </a:lnTo>
                  <a:lnTo>
                    <a:pt x="545033" y="592416"/>
                  </a:lnTo>
                  <a:lnTo>
                    <a:pt x="545033" y="552894"/>
                  </a:lnTo>
                  <a:lnTo>
                    <a:pt x="545033" y="442760"/>
                  </a:lnTo>
                  <a:lnTo>
                    <a:pt x="545033" y="3271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0965026" y="9736689"/>
              <a:ext cx="345440" cy="632460"/>
            </a:xfrm>
            <a:custGeom>
              <a:avLst/>
              <a:gdLst/>
              <a:ahLst/>
              <a:cxnLst/>
              <a:rect l="l" t="t" r="r" b="b"/>
              <a:pathLst>
                <a:path w="345440" h="632459">
                  <a:moveTo>
                    <a:pt x="345128" y="404375"/>
                  </a:moveTo>
                  <a:lnTo>
                    <a:pt x="258367" y="404375"/>
                  </a:lnTo>
                  <a:lnTo>
                    <a:pt x="258367" y="632378"/>
                  </a:lnTo>
                  <a:lnTo>
                    <a:pt x="345128" y="632378"/>
                  </a:lnTo>
                  <a:lnTo>
                    <a:pt x="345128" y="404375"/>
                  </a:lnTo>
                  <a:close/>
                </a:path>
                <a:path w="345440" h="632459">
                  <a:moveTo>
                    <a:pt x="146862" y="0"/>
                  </a:moveTo>
                  <a:lnTo>
                    <a:pt x="78112" y="15609"/>
                  </a:lnTo>
                  <a:lnTo>
                    <a:pt x="30792" y="58155"/>
                  </a:lnTo>
                  <a:lnTo>
                    <a:pt x="10733" y="97277"/>
                  </a:lnTo>
                  <a:lnTo>
                    <a:pt x="1768" y="159478"/>
                  </a:lnTo>
                  <a:lnTo>
                    <a:pt x="0" y="229134"/>
                  </a:lnTo>
                  <a:lnTo>
                    <a:pt x="428" y="264728"/>
                  </a:lnTo>
                  <a:lnTo>
                    <a:pt x="3978" y="322540"/>
                  </a:lnTo>
                  <a:lnTo>
                    <a:pt x="15909" y="373845"/>
                  </a:lnTo>
                  <a:lnTo>
                    <a:pt x="41162" y="411157"/>
                  </a:lnTo>
                  <a:lnTo>
                    <a:pt x="79461" y="440206"/>
                  </a:lnTo>
                  <a:lnTo>
                    <a:pt x="127826" y="455604"/>
                  </a:lnTo>
                  <a:lnTo>
                    <a:pt x="146862" y="456980"/>
                  </a:lnTo>
                  <a:lnTo>
                    <a:pt x="163011" y="456046"/>
                  </a:lnTo>
                  <a:lnTo>
                    <a:pt x="208033" y="442017"/>
                  </a:lnTo>
                  <a:lnTo>
                    <a:pt x="246174" y="415709"/>
                  </a:lnTo>
                  <a:lnTo>
                    <a:pt x="258367" y="404375"/>
                  </a:lnTo>
                  <a:lnTo>
                    <a:pt x="345128" y="404375"/>
                  </a:lnTo>
                  <a:lnTo>
                    <a:pt x="345128" y="367601"/>
                  </a:lnTo>
                  <a:lnTo>
                    <a:pt x="172977" y="367601"/>
                  </a:lnTo>
                  <a:lnTo>
                    <a:pt x="158474" y="366847"/>
                  </a:lnTo>
                  <a:lnTo>
                    <a:pt x="117553" y="348839"/>
                  </a:lnTo>
                  <a:lnTo>
                    <a:pt x="96042" y="313201"/>
                  </a:lnTo>
                  <a:lnTo>
                    <a:pt x="88168" y="266585"/>
                  </a:lnTo>
                  <a:lnTo>
                    <a:pt x="86761" y="228966"/>
                  </a:lnTo>
                  <a:lnTo>
                    <a:pt x="86916" y="215847"/>
                  </a:lnTo>
                  <a:lnTo>
                    <a:pt x="89262" y="176947"/>
                  </a:lnTo>
                  <a:lnTo>
                    <a:pt x="99659" y="132079"/>
                  </a:lnTo>
                  <a:lnTo>
                    <a:pt x="125910" y="100164"/>
                  </a:lnTo>
                  <a:lnTo>
                    <a:pt x="172977" y="89389"/>
                  </a:lnTo>
                  <a:lnTo>
                    <a:pt x="345128" y="89389"/>
                  </a:lnTo>
                  <a:lnTo>
                    <a:pt x="345128" y="52008"/>
                  </a:lnTo>
                  <a:lnTo>
                    <a:pt x="258367" y="52008"/>
                  </a:lnTo>
                  <a:lnTo>
                    <a:pt x="235325" y="30067"/>
                  </a:lnTo>
                  <a:lnTo>
                    <a:pt x="209062" y="14083"/>
                  </a:lnTo>
                  <a:lnTo>
                    <a:pt x="179575" y="4059"/>
                  </a:lnTo>
                  <a:lnTo>
                    <a:pt x="146862" y="0"/>
                  </a:lnTo>
                  <a:close/>
                </a:path>
                <a:path w="345440" h="632459">
                  <a:moveTo>
                    <a:pt x="345128" y="89389"/>
                  </a:moveTo>
                  <a:lnTo>
                    <a:pt x="172977" y="89389"/>
                  </a:lnTo>
                  <a:lnTo>
                    <a:pt x="187578" y="90169"/>
                  </a:lnTo>
                  <a:lnTo>
                    <a:pt x="200566" y="92510"/>
                  </a:lnTo>
                  <a:lnTo>
                    <a:pt x="236815" y="116343"/>
                  </a:lnTo>
                  <a:lnTo>
                    <a:pt x="253473" y="155812"/>
                  </a:lnTo>
                  <a:lnTo>
                    <a:pt x="258160" y="203798"/>
                  </a:lnTo>
                  <a:lnTo>
                    <a:pt x="258308" y="215847"/>
                  </a:lnTo>
                  <a:lnTo>
                    <a:pt x="258305" y="241777"/>
                  </a:lnTo>
                  <a:lnTo>
                    <a:pt x="255894" y="288801"/>
                  </a:lnTo>
                  <a:lnTo>
                    <a:pt x="242255" y="331528"/>
                  </a:lnTo>
                  <a:lnTo>
                    <a:pt x="211942" y="360325"/>
                  </a:lnTo>
                  <a:lnTo>
                    <a:pt x="172977" y="367601"/>
                  </a:lnTo>
                  <a:lnTo>
                    <a:pt x="345128" y="367601"/>
                  </a:lnTo>
                  <a:lnTo>
                    <a:pt x="345128" y="89389"/>
                  </a:lnTo>
                  <a:close/>
                </a:path>
                <a:path w="345440" h="632459">
                  <a:moveTo>
                    <a:pt x="345128" y="5591"/>
                  </a:moveTo>
                  <a:lnTo>
                    <a:pt x="258367" y="5591"/>
                  </a:lnTo>
                  <a:lnTo>
                    <a:pt x="258367" y="52008"/>
                  </a:lnTo>
                  <a:lnTo>
                    <a:pt x="345128" y="52008"/>
                  </a:lnTo>
                  <a:lnTo>
                    <a:pt x="345128" y="559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1437476" y="9742278"/>
              <a:ext cx="345440" cy="451484"/>
            </a:xfrm>
            <a:custGeom>
              <a:avLst/>
              <a:gdLst/>
              <a:ahLst/>
              <a:cxnLst/>
              <a:rect l="l" t="t" r="r" b="b"/>
              <a:pathLst>
                <a:path w="345440" h="451484">
                  <a:moveTo>
                    <a:pt x="345130" y="0"/>
                  </a:moveTo>
                  <a:lnTo>
                    <a:pt x="258369" y="0"/>
                  </a:lnTo>
                  <a:lnTo>
                    <a:pt x="258369" y="266023"/>
                  </a:lnTo>
                  <a:lnTo>
                    <a:pt x="256859" y="287381"/>
                  </a:lnTo>
                  <a:lnTo>
                    <a:pt x="234212" y="336607"/>
                  </a:lnTo>
                  <a:lnTo>
                    <a:pt x="190864" y="360423"/>
                  </a:lnTo>
                  <a:lnTo>
                    <a:pt x="172989" y="362009"/>
                  </a:lnTo>
                  <a:lnTo>
                    <a:pt x="155078" y="360423"/>
                  </a:lnTo>
                  <a:lnTo>
                    <a:pt x="111347" y="336607"/>
                  </a:lnTo>
                  <a:lnTo>
                    <a:pt x="88295" y="287381"/>
                  </a:lnTo>
                  <a:lnTo>
                    <a:pt x="86761" y="266023"/>
                  </a:lnTo>
                  <a:lnTo>
                    <a:pt x="86761" y="0"/>
                  </a:lnTo>
                  <a:lnTo>
                    <a:pt x="0" y="0"/>
                  </a:lnTo>
                  <a:lnTo>
                    <a:pt x="0" y="296922"/>
                  </a:lnTo>
                  <a:lnTo>
                    <a:pt x="3302" y="332375"/>
                  </a:lnTo>
                  <a:lnTo>
                    <a:pt x="27227" y="389448"/>
                  </a:lnTo>
                  <a:lnTo>
                    <a:pt x="70131" y="428386"/>
                  </a:lnTo>
                  <a:lnTo>
                    <a:pt x="118601" y="448546"/>
                  </a:lnTo>
                  <a:lnTo>
                    <a:pt x="144791" y="451389"/>
                  </a:lnTo>
                  <a:lnTo>
                    <a:pt x="177687" y="448085"/>
                  </a:lnTo>
                  <a:lnTo>
                    <a:pt x="207301" y="438172"/>
                  </a:lnTo>
                  <a:lnTo>
                    <a:pt x="233638" y="421651"/>
                  </a:lnTo>
                  <a:lnTo>
                    <a:pt x="256704" y="398521"/>
                  </a:lnTo>
                  <a:lnTo>
                    <a:pt x="258369" y="398521"/>
                  </a:lnTo>
                  <a:lnTo>
                    <a:pt x="258369" y="446227"/>
                  </a:lnTo>
                  <a:lnTo>
                    <a:pt x="345130" y="446227"/>
                  </a:lnTo>
                  <a:lnTo>
                    <a:pt x="3451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1888882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51" y="0"/>
                  </a:moveTo>
                  <a:lnTo>
                    <a:pt x="131481" y="6533"/>
                  </a:lnTo>
                  <a:lnTo>
                    <a:pt x="85219" y="26866"/>
                  </a:lnTo>
                  <a:lnTo>
                    <a:pt x="45726" y="63517"/>
                  </a:lnTo>
                  <a:lnTo>
                    <a:pt x="24921" y="98773"/>
                  </a:lnTo>
                  <a:lnTo>
                    <a:pt x="9130" y="143267"/>
                  </a:lnTo>
                  <a:lnTo>
                    <a:pt x="1013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4" y="362890"/>
                  </a:lnTo>
                  <a:lnTo>
                    <a:pt x="50188" y="397716"/>
                  </a:lnTo>
                  <a:lnTo>
                    <a:pt x="85673" y="427299"/>
                  </a:lnTo>
                  <a:lnTo>
                    <a:pt x="93662" y="431620"/>
                  </a:lnTo>
                  <a:lnTo>
                    <a:pt x="101414" y="436106"/>
                  </a:lnTo>
                  <a:lnTo>
                    <a:pt x="141628" y="451180"/>
                  </a:lnTo>
                  <a:lnTo>
                    <a:pt x="191910" y="456980"/>
                  </a:lnTo>
                  <a:lnTo>
                    <a:pt x="235193" y="452793"/>
                  </a:lnTo>
                  <a:lnTo>
                    <a:pt x="275566" y="439366"/>
                  </a:lnTo>
                  <a:lnTo>
                    <a:pt x="313031" y="416700"/>
                  </a:lnTo>
                  <a:lnTo>
                    <a:pt x="347591" y="384794"/>
                  </a:lnTo>
                  <a:lnTo>
                    <a:pt x="333946" y="372763"/>
                  </a:lnTo>
                  <a:lnTo>
                    <a:pt x="190088" y="372763"/>
                  </a:lnTo>
                  <a:lnTo>
                    <a:pt x="168472" y="370988"/>
                  </a:lnTo>
                  <a:lnTo>
                    <a:pt x="131809" y="356790"/>
                  </a:lnTo>
                  <a:lnTo>
                    <a:pt x="103634" y="328775"/>
                  </a:lnTo>
                  <a:lnTo>
                    <a:pt x="88627" y="287910"/>
                  </a:lnTo>
                  <a:lnTo>
                    <a:pt x="86751" y="262630"/>
                  </a:lnTo>
                  <a:lnTo>
                    <a:pt x="356303" y="262630"/>
                  </a:lnTo>
                  <a:lnTo>
                    <a:pt x="356303" y="188769"/>
                  </a:lnTo>
                  <a:lnTo>
                    <a:pt x="86751" y="188769"/>
                  </a:lnTo>
                  <a:lnTo>
                    <a:pt x="89383" y="164221"/>
                  </a:lnTo>
                  <a:lnTo>
                    <a:pt x="102949" y="124696"/>
                  </a:lnTo>
                  <a:lnTo>
                    <a:pt x="142466" y="90598"/>
                  </a:lnTo>
                  <a:lnTo>
                    <a:pt x="178151" y="84227"/>
                  </a:lnTo>
                  <a:lnTo>
                    <a:pt x="329509" y="84227"/>
                  </a:lnTo>
                  <a:lnTo>
                    <a:pt x="326251" y="77827"/>
                  </a:lnTo>
                  <a:lnTo>
                    <a:pt x="303435" y="50312"/>
                  </a:lnTo>
                  <a:lnTo>
                    <a:pt x="276407" y="28621"/>
                  </a:lnTo>
                  <a:lnTo>
                    <a:pt x="246514" y="13007"/>
                  </a:lnTo>
                  <a:lnTo>
                    <a:pt x="213760" y="3467"/>
                  </a:lnTo>
                  <a:lnTo>
                    <a:pt x="178151" y="0"/>
                  </a:lnTo>
                  <a:close/>
                </a:path>
                <a:path w="356869" h="457200">
                  <a:moveTo>
                    <a:pt x="284661" y="329309"/>
                  </a:moveTo>
                  <a:lnTo>
                    <a:pt x="263130" y="348317"/>
                  </a:lnTo>
                  <a:lnTo>
                    <a:pt x="240190" y="361897"/>
                  </a:lnTo>
                  <a:lnTo>
                    <a:pt x="215842" y="370046"/>
                  </a:lnTo>
                  <a:lnTo>
                    <a:pt x="190088" y="372763"/>
                  </a:lnTo>
                  <a:lnTo>
                    <a:pt x="333946" y="372763"/>
                  </a:lnTo>
                  <a:lnTo>
                    <a:pt x="284661" y="329309"/>
                  </a:lnTo>
                  <a:close/>
                </a:path>
                <a:path w="356869" h="457200">
                  <a:moveTo>
                    <a:pt x="329509" y="84227"/>
                  </a:moveTo>
                  <a:lnTo>
                    <a:pt x="178151" y="84227"/>
                  </a:lnTo>
                  <a:lnTo>
                    <a:pt x="196878" y="85820"/>
                  </a:lnTo>
                  <a:lnTo>
                    <a:pt x="213828" y="90598"/>
                  </a:lnTo>
                  <a:lnTo>
                    <a:pt x="253659" y="124696"/>
                  </a:lnTo>
                  <a:lnTo>
                    <a:pt x="267221" y="164221"/>
                  </a:lnTo>
                  <a:lnTo>
                    <a:pt x="269541" y="188769"/>
                  </a:lnTo>
                  <a:lnTo>
                    <a:pt x="356303" y="188769"/>
                  </a:lnTo>
                  <a:lnTo>
                    <a:pt x="352682" y="147059"/>
                  </a:lnTo>
                  <a:lnTo>
                    <a:pt x="342666" y="110077"/>
                  </a:lnTo>
                  <a:lnTo>
                    <a:pt x="32950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2561675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013049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35" y="0"/>
                  </a:moveTo>
                  <a:lnTo>
                    <a:pt x="133072" y="4842"/>
                  </a:lnTo>
                  <a:lnTo>
                    <a:pt x="97023" y="17538"/>
                  </a:lnTo>
                  <a:lnTo>
                    <a:pt x="56908" y="46485"/>
                  </a:lnTo>
                  <a:lnTo>
                    <a:pt x="26035" y="85629"/>
                  </a:lnTo>
                  <a:lnTo>
                    <a:pt x="6330" y="140755"/>
                  </a:lnTo>
                  <a:lnTo>
                    <a:pt x="701" y="195075"/>
                  </a:lnTo>
                  <a:lnTo>
                    <a:pt x="0" y="228286"/>
                  </a:lnTo>
                  <a:lnTo>
                    <a:pt x="702" y="261442"/>
                  </a:lnTo>
                  <a:lnTo>
                    <a:pt x="6325" y="315178"/>
                  </a:lnTo>
                  <a:lnTo>
                    <a:pt x="17848" y="353627"/>
                  </a:lnTo>
                  <a:lnTo>
                    <a:pt x="47045" y="399809"/>
                  </a:lnTo>
                  <a:lnTo>
                    <a:pt x="81848" y="428992"/>
                  </a:lnTo>
                  <a:lnTo>
                    <a:pt x="133100" y="451717"/>
                  </a:lnTo>
                  <a:lnTo>
                    <a:pt x="178162" y="456991"/>
                  </a:lnTo>
                  <a:lnTo>
                    <a:pt x="202535" y="455453"/>
                  </a:lnTo>
                  <a:lnTo>
                    <a:pt x="243956" y="445781"/>
                  </a:lnTo>
                  <a:lnTo>
                    <a:pt x="283076" y="424340"/>
                  </a:lnTo>
                  <a:lnTo>
                    <a:pt x="288870" y="419149"/>
                  </a:lnTo>
                  <a:lnTo>
                    <a:pt x="294680" y="414401"/>
                  </a:lnTo>
                  <a:lnTo>
                    <a:pt x="321246" y="385652"/>
                  </a:lnTo>
                  <a:lnTo>
                    <a:pt x="332648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10" y="352969"/>
                  </a:lnTo>
                  <a:lnTo>
                    <a:pt x="98347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59" y="122163"/>
                  </a:lnTo>
                  <a:lnTo>
                    <a:pt x="146855" y="94483"/>
                  </a:lnTo>
                  <a:lnTo>
                    <a:pt x="178162" y="89389"/>
                  </a:lnTo>
                  <a:lnTo>
                    <a:pt x="333168" y="89389"/>
                  </a:lnTo>
                  <a:lnTo>
                    <a:pt x="331406" y="85883"/>
                  </a:lnTo>
                  <a:lnTo>
                    <a:pt x="321343" y="71024"/>
                  </a:lnTo>
                  <a:lnTo>
                    <a:pt x="309414" y="57610"/>
                  </a:lnTo>
                  <a:lnTo>
                    <a:pt x="299988" y="46731"/>
                  </a:lnTo>
                  <a:lnTo>
                    <a:pt x="261091" y="17632"/>
                  </a:lnTo>
                  <a:lnTo>
                    <a:pt x="224552" y="4842"/>
                  </a:lnTo>
                  <a:lnTo>
                    <a:pt x="202514" y="1424"/>
                  </a:lnTo>
                  <a:lnTo>
                    <a:pt x="178235" y="0"/>
                  </a:lnTo>
                  <a:close/>
                </a:path>
                <a:path w="356869" h="457200">
                  <a:moveTo>
                    <a:pt x="333168" y="89389"/>
                  </a:moveTo>
                  <a:lnTo>
                    <a:pt x="178162" y="89389"/>
                  </a:lnTo>
                  <a:lnTo>
                    <a:pt x="189686" y="89955"/>
                  </a:lnTo>
                  <a:lnTo>
                    <a:pt x="200483" y="91652"/>
                  </a:lnTo>
                  <a:lnTo>
                    <a:pt x="236380" y="108687"/>
                  </a:lnTo>
                  <a:lnTo>
                    <a:pt x="259012" y="139425"/>
                  </a:lnTo>
                  <a:lnTo>
                    <a:pt x="268508" y="187736"/>
                  </a:lnTo>
                  <a:lnTo>
                    <a:pt x="269552" y="229144"/>
                  </a:lnTo>
                  <a:lnTo>
                    <a:pt x="269291" y="250497"/>
                  </a:lnTo>
                  <a:lnTo>
                    <a:pt x="265384" y="296441"/>
                  </a:lnTo>
                  <a:lnTo>
                    <a:pt x="248275" y="335267"/>
                  </a:lnTo>
                  <a:lnTo>
                    <a:pt x="210553" y="362271"/>
                  </a:lnTo>
                  <a:lnTo>
                    <a:pt x="178162" y="367611"/>
                  </a:lnTo>
                  <a:lnTo>
                    <a:pt x="332648" y="367611"/>
                  </a:lnTo>
                  <a:lnTo>
                    <a:pt x="350456" y="315178"/>
                  </a:lnTo>
                  <a:lnTo>
                    <a:pt x="355663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7" y="165841"/>
                  </a:lnTo>
                  <a:lnTo>
                    <a:pt x="350478" y="140904"/>
                  </a:lnTo>
                  <a:lnTo>
                    <a:pt x="345937" y="119943"/>
                  </a:lnTo>
                  <a:lnTo>
                    <a:pt x="339603" y="102189"/>
                  </a:lnTo>
                  <a:lnTo>
                    <a:pt x="333168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426792" y="9736683"/>
              <a:ext cx="369570" cy="457200"/>
            </a:xfrm>
            <a:custGeom>
              <a:avLst/>
              <a:gdLst/>
              <a:ahLst/>
              <a:cxnLst/>
              <a:rect l="l" t="t" r="r" b="b"/>
              <a:pathLst>
                <a:path w="369569" h="457200">
                  <a:moveTo>
                    <a:pt x="189491" y="0"/>
                  </a:moveTo>
                  <a:lnTo>
                    <a:pt x="126346" y="8604"/>
                  </a:lnTo>
                  <a:lnTo>
                    <a:pt x="75296" y="34407"/>
                  </a:lnTo>
                  <a:lnTo>
                    <a:pt x="40391" y="77399"/>
                  </a:lnTo>
                  <a:lnTo>
                    <a:pt x="28198" y="137597"/>
                  </a:lnTo>
                  <a:lnTo>
                    <a:pt x="30754" y="164599"/>
                  </a:lnTo>
                  <a:lnTo>
                    <a:pt x="48702" y="209095"/>
                  </a:lnTo>
                  <a:lnTo>
                    <a:pt x="82472" y="241204"/>
                  </a:lnTo>
                  <a:lnTo>
                    <a:pt x="126898" y="260119"/>
                  </a:lnTo>
                  <a:lnTo>
                    <a:pt x="241217" y="272296"/>
                  </a:lnTo>
                  <a:lnTo>
                    <a:pt x="251517" y="274419"/>
                  </a:lnTo>
                  <a:lnTo>
                    <a:pt x="281827" y="304462"/>
                  </a:lnTo>
                  <a:lnTo>
                    <a:pt x="282713" y="315582"/>
                  </a:lnTo>
                  <a:lnTo>
                    <a:pt x="281224" y="328374"/>
                  </a:lnTo>
                  <a:lnTo>
                    <a:pt x="246148" y="364305"/>
                  </a:lnTo>
                  <a:lnTo>
                    <a:pt x="197533" y="372773"/>
                  </a:lnTo>
                  <a:lnTo>
                    <a:pt x="157503" y="369198"/>
                  </a:lnTo>
                  <a:lnTo>
                    <a:pt x="121335" y="358469"/>
                  </a:lnTo>
                  <a:lnTo>
                    <a:pt x="89028" y="340584"/>
                  </a:lnTo>
                  <a:lnTo>
                    <a:pt x="60584" y="315540"/>
                  </a:lnTo>
                  <a:lnTo>
                    <a:pt x="0" y="377067"/>
                  </a:lnTo>
                  <a:lnTo>
                    <a:pt x="43605" y="412030"/>
                  </a:lnTo>
                  <a:lnTo>
                    <a:pt x="89862" y="437007"/>
                  </a:lnTo>
                  <a:lnTo>
                    <a:pt x="138775" y="451995"/>
                  </a:lnTo>
                  <a:lnTo>
                    <a:pt x="190350" y="456991"/>
                  </a:lnTo>
                  <a:lnTo>
                    <a:pt x="227549" y="454348"/>
                  </a:lnTo>
                  <a:lnTo>
                    <a:pt x="291486" y="435842"/>
                  </a:lnTo>
                  <a:lnTo>
                    <a:pt x="340332" y="400471"/>
                  </a:lnTo>
                  <a:lnTo>
                    <a:pt x="365942" y="350318"/>
                  </a:lnTo>
                  <a:lnTo>
                    <a:pt x="369454" y="319676"/>
                  </a:lnTo>
                  <a:lnTo>
                    <a:pt x="367707" y="293124"/>
                  </a:lnTo>
                  <a:lnTo>
                    <a:pt x="353733" y="247286"/>
                  </a:lnTo>
                  <a:lnTo>
                    <a:pt x="324143" y="211478"/>
                  </a:lnTo>
                  <a:lnTo>
                    <a:pt x="275329" y="190380"/>
                  </a:lnTo>
                  <a:lnTo>
                    <a:pt x="172120" y="180214"/>
                  </a:lnTo>
                  <a:lnTo>
                    <a:pt x="157470" y="177924"/>
                  </a:lnTo>
                  <a:lnTo>
                    <a:pt x="121921" y="158457"/>
                  </a:lnTo>
                  <a:lnTo>
                    <a:pt x="114959" y="138027"/>
                  </a:lnTo>
                  <a:lnTo>
                    <a:pt x="116029" y="126731"/>
                  </a:lnTo>
                  <a:lnTo>
                    <a:pt x="141756" y="92704"/>
                  </a:lnTo>
                  <a:lnTo>
                    <a:pt x="189250" y="84227"/>
                  </a:lnTo>
                  <a:lnTo>
                    <a:pt x="206668" y="84906"/>
                  </a:lnTo>
                  <a:lnTo>
                    <a:pt x="252672" y="95075"/>
                  </a:lnTo>
                  <a:lnTo>
                    <a:pt x="292968" y="116974"/>
                  </a:lnTo>
                  <a:lnTo>
                    <a:pt x="305676" y="125901"/>
                  </a:lnTo>
                  <a:lnTo>
                    <a:pt x="359507" y="61013"/>
                  </a:lnTo>
                  <a:lnTo>
                    <a:pt x="325741" y="35561"/>
                  </a:lnTo>
                  <a:lnTo>
                    <a:pt x="287813" y="15905"/>
                  </a:lnTo>
                  <a:lnTo>
                    <a:pt x="243228" y="3874"/>
                  </a:lnTo>
                  <a:lnTo>
                    <a:pt x="204095" y="241"/>
                  </a:lnTo>
                  <a:lnTo>
                    <a:pt x="18949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4075343" y="9736684"/>
              <a:ext cx="351790" cy="457200"/>
            </a:xfrm>
            <a:custGeom>
              <a:avLst/>
              <a:gdLst/>
              <a:ahLst/>
              <a:cxnLst/>
              <a:rect l="l" t="t" r="r" b="b"/>
              <a:pathLst>
                <a:path w="351790" h="457200">
                  <a:moveTo>
                    <a:pt x="195983" y="0"/>
                  </a:moveTo>
                  <a:lnTo>
                    <a:pt x="124093" y="12799"/>
                  </a:lnTo>
                  <a:lnTo>
                    <a:pt x="61579" y="52888"/>
                  </a:lnTo>
                  <a:lnTo>
                    <a:pt x="35258" y="84379"/>
                  </a:lnTo>
                  <a:lnTo>
                    <a:pt x="16218" y="124254"/>
                  </a:lnTo>
                  <a:lnTo>
                    <a:pt x="4463" y="172510"/>
                  </a:lnTo>
                  <a:lnTo>
                    <a:pt x="0" y="229144"/>
                  </a:lnTo>
                  <a:lnTo>
                    <a:pt x="4459" y="285162"/>
                  </a:lnTo>
                  <a:lnTo>
                    <a:pt x="16203" y="332856"/>
                  </a:lnTo>
                  <a:lnTo>
                    <a:pt x="35227" y="372221"/>
                  </a:lnTo>
                  <a:lnTo>
                    <a:pt x="61526" y="403254"/>
                  </a:lnTo>
                  <a:lnTo>
                    <a:pt x="91599" y="426763"/>
                  </a:lnTo>
                  <a:lnTo>
                    <a:pt x="158740" y="453632"/>
                  </a:lnTo>
                  <a:lnTo>
                    <a:pt x="195816" y="456991"/>
                  </a:lnTo>
                  <a:lnTo>
                    <a:pt x="220261" y="455250"/>
                  </a:lnTo>
                  <a:lnTo>
                    <a:pt x="264620" y="443914"/>
                  </a:lnTo>
                  <a:lnTo>
                    <a:pt x="303079" y="423070"/>
                  </a:lnTo>
                  <a:lnTo>
                    <a:pt x="336412" y="395913"/>
                  </a:lnTo>
                  <a:lnTo>
                    <a:pt x="351203" y="380009"/>
                  </a:lnTo>
                  <a:lnTo>
                    <a:pt x="287038" y="321016"/>
                  </a:lnTo>
                  <a:lnTo>
                    <a:pt x="269213" y="341074"/>
                  </a:lnTo>
                  <a:lnTo>
                    <a:pt x="248628" y="355527"/>
                  </a:lnTo>
                  <a:lnTo>
                    <a:pt x="225283" y="364370"/>
                  </a:lnTo>
                  <a:lnTo>
                    <a:pt x="199177" y="367601"/>
                  </a:lnTo>
                  <a:lnTo>
                    <a:pt x="150619" y="359760"/>
                  </a:lnTo>
                  <a:lnTo>
                    <a:pt x="115695" y="334069"/>
                  </a:lnTo>
                  <a:lnTo>
                    <a:pt x="94408" y="290530"/>
                  </a:lnTo>
                  <a:lnTo>
                    <a:pt x="86761" y="229144"/>
                  </a:lnTo>
                  <a:lnTo>
                    <a:pt x="94408" y="167355"/>
                  </a:lnTo>
                  <a:lnTo>
                    <a:pt x="115698" y="123468"/>
                  </a:lnTo>
                  <a:lnTo>
                    <a:pt x="150628" y="97481"/>
                  </a:lnTo>
                  <a:lnTo>
                    <a:pt x="199198" y="89389"/>
                  </a:lnTo>
                  <a:lnTo>
                    <a:pt x="225298" y="92972"/>
                  </a:lnTo>
                  <a:lnTo>
                    <a:pt x="248641" y="102004"/>
                  </a:lnTo>
                  <a:lnTo>
                    <a:pt x="269228" y="116483"/>
                  </a:lnTo>
                  <a:lnTo>
                    <a:pt x="287059" y="136404"/>
                  </a:lnTo>
                  <a:lnTo>
                    <a:pt x="351203" y="77641"/>
                  </a:lnTo>
                  <a:lnTo>
                    <a:pt x="320409" y="46010"/>
                  </a:lnTo>
                  <a:lnTo>
                    <a:pt x="284619" y="21454"/>
                  </a:lnTo>
                  <a:lnTo>
                    <a:pt x="243317" y="5799"/>
                  </a:lnTo>
                  <a:lnTo>
                    <a:pt x="220405" y="1669"/>
                  </a:lnTo>
                  <a:lnTo>
                    <a:pt x="19598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4477715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24" y="0"/>
                  </a:moveTo>
                  <a:lnTo>
                    <a:pt x="133066" y="4842"/>
                  </a:lnTo>
                  <a:lnTo>
                    <a:pt x="97012" y="17538"/>
                  </a:lnTo>
                  <a:lnTo>
                    <a:pt x="56898" y="46485"/>
                  </a:lnTo>
                  <a:lnTo>
                    <a:pt x="26030" y="85629"/>
                  </a:lnTo>
                  <a:lnTo>
                    <a:pt x="6325" y="140755"/>
                  </a:lnTo>
                  <a:lnTo>
                    <a:pt x="700" y="195075"/>
                  </a:lnTo>
                  <a:lnTo>
                    <a:pt x="0" y="228286"/>
                  </a:lnTo>
                  <a:lnTo>
                    <a:pt x="701" y="261442"/>
                  </a:lnTo>
                  <a:lnTo>
                    <a:pt x="6316" y="315178"/>
                  </a:lnTo>
                  <a:lnTo>
                    <a:pt x="17842" y="353627"/>
                  </a:lnTo>
                  <a:lnTo>
                    <a:pt x="47035" y="399809"/>
                  </a:lnTo>
                  <a:lnTo>
                    <a:pt x="81848" y="428992"/>
                  </a:lnTo>
                  <a:lnTo>
                    <a:pt x="133092" y="451717"/>
                  </a:lnTo>
                  <a:lnTo>
                    <a:pt x="178162" y="456991"/>
                  </a:lnTo>
                  <a:lnTo>
                    <a:pt x="202529" y="455453"/>
                  </a:lnTo>
                  <a:lnTo>
                    <a:pt x="243950" y="445781"/>
                  </a:lnTo>
                  <a:lnTo>
                    <a:pt x="283075" y="424340"/>
                  </a:lnTo>
                  <a:lnTo>
                    <a:pt x="288870" y="419149"/>
                  </a:lnTo>
                  <a:lnTo>
                    <a:pt x="294674" y="414401"/>
                  </a:lnTo>
                  <a:lnTo>
                    <a:pt x="321241" y="385652"/>
                  </a:lnTo>
                  <a:lnTo>
                    <a:pt x="332647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01" y="352969"/>
                  </a:lnTo>
                  <a:lnTo>
                    <a:pt x="98342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49" y="122163"/>
                  </a:lnTo>
                  <a:lnTo>
                    <a:pt x="146851" y="94483"/>
                  </a:lnTo>
                  <a:lnTo>
                    <a:pt x="178162" y="89389"/>
                  </a:lnTo>
                  <a:lnTo>
                    <a:pt x="333159" y="89389"/>
                  </a:lnTo>
                  <a:lnTo>
                    <a:pt x="331396" y="85883"/>
                  </a:lnTo>
                  <a:lnTo>
                    <a:pt x="321337" y="71024"/>
                  </a:lnTo>
                  <a:lnTo>
                    <a:pt x="309414" y="57610"/>
                  </a:lnTo>
                  <a:lnTo>
                    <a:pt x="299983" y="46731"/>
                  </a:lnTo>
                  <a:lnTo>
                    <a:pt x="261091" y="17632"/>
                  </a:lnTo>
                  <a:lnTo>
                    <a:pt x="224546" y="4842"/>
                  </a:lnTo>
                  <a:lnTo>
                    <a:pt x="202506" y="1424"/>
                  </a:lnTo>
                  <a:lnTo>
                    <a:pt x="178224" y="0"/>
                  </a:lnTo>
                  <a:close/>
                </a:path>
                <a:path w="356869" h="457200">
                  <a:moveTo>
                    <a:pt x="333159" y="89389"/>
                  </a:moveTo>
                  <a:lnTo>
                    <a:pt x="178162" y="89389"/>
                  </a:lnTo>
                  <a:lnTo>
                    <a:pt x="189681" y="89955"/>
                  </a:lnTo>
                  <a:lnTo>
                    <a:pt x="200475" y="91652"/>
                  </a:lnTo>
                  <a:lnTo>
                    <a:pt x="236372" y="108687"/>
                  </a:lnTo>
                  <a:lnTo>
                    <a:pt x="259010" y="139425"/>
                  </a:lnTo>
                  <a:lnTo>
                    <a:pt x="268503" y="187736"/>
                  </a:lnTo>
                  <a:lnTo>
                    <a:pt x="269552" y="229144"/>
                  </a:lnTo>
                  <a:lnTo>
                    <a:pt x="269289" y="250497"/>
                  </a:lnTo>
                  <a:lnTo>
                    <a:pt x="265374" y="296441"/>
                  </a:lnTo>
                  <a:lnTo>
                    <a:pt x="248275" y="335267"/>
                  </a:lnTo>
                  <a:lnTo>
                    <a:pt x="210547" y="362271"/>
                  </a:lnTo>
                  <a:lnTo>
                    <a:pt x="178162" y="367611"/>
                  </a:lnTo>
                  <a:lnTo>
                    <a:pt x="332647" y="367611"/>
                  </a:lnTo>
                  <a:lnTo>
                    <a:pt x="350451" y="315178"/>
                  </a:lnTo>
                  <a:lnTo>
                    <a:pt x="355662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5" y="165841"/>
                  </a:lnTo>
                  <a:lnTo>
                    <a:pt x="350473" y="140904"/>
                  </a:lnTo>
                  <a:lnTo>
                    <a:pt x="345926" y="119943"/>
                  </a:lnTo>
                  <a:lnTo>
                    <a:pt x="339592" y="102189"/>
                  </a:lnTo>
                  <a:lnTo>
                    <a:pt x="333159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4939436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5390810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62" y="0"/>
                  </a:moveTo>
                  <a:lnTo>
                    <a:pt x="131492" y="6533"/>
                  </a:lnTo>
                  <a:lnTo>
                    <a:pt x="85230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1" y="262780"/>
                  </a:lnTo>
                  <a:lnTo>
                    <a:pt x="10544" y="318663"/>
                  </a:lnTo>
                  <a:lnTo>
                    <a:pt x="27924" y="362890"/>
                  </a:lnTo>
                  <a:lnTo>
                    <a:pt x="50199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4" y="436106"/>
                  </a:lnTo>
                  <a:lnTo>
                    <a:pt x="141639" y="451180"/>
                  </a:lnTo>
                  <a:lnTo>
                    <a:pt x="191920" y="456980"/>
                  </a:lnTo>
                  <a:lnTo>
                    <a:pt x="235204" y="452793"/>
                  </a:lnTo>
                  <a:lnTo>
                    <a:pt x="275576" y="439366"/>
                  </a:lnTo>
                  <a:lnTo>
                    <a:pt x="313041" y="416700"/>
                  </a:lnTo>
                  <a:lnTo>
                    <a:pt x="347601" y="384794"/>
                  </a:lnTo>
                  <a:lnTo>
                    <a:pt x="333956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4" y="164221"/>
                  </a:lnTo>
                  <a:lnTo>
                    <a:pt x="102960" y="124696"/>
                  </a:lnTo>
                  <a:lnTo>
                    <a:pt x="142477" y="90598"/>
                  </a:lnTo>
                  <a:lnTo>
                    <a:pt x="178162" y="84227"/>
                  </a:lnTo>
                  <a:lnTo>
                    <a:pt x="329519" y="84227"/>
                  </a:lnTo>
                  <a:lnTo>
                    <a:pt x="326262" y="77827"/>
                  </a:lnTo>
                  <a:lnTo>
                    <a:pt x="303446" y="50312"/>
                  </a:lnTo>
                  <a:lnTo>
                    <a:pt x="276418" y="28621"/>
                  </a:lnTo>
                  <a:lnTo>
                    <a:pt x="246525" y="13007"/>
                  </a:lnTo>
                  <a:lnTo>
                    <a:pt x="213771" y="3467"/>
                  </a:lnTo>
                  <a:lnTo>
                    <a:pt x="178162" y="0"/>
                  </a:lnTo>
                  <a:close/>
                </a:path>
                <a:path w="356869" h="457200">
                  <a:moveTo>
                    <a:pt x="284671" y="329309"/>
                  </a:moveTo>
                  <a:lnTo>
                    <a:pt x="263140" y="348317"/>
                  </a:lnTo>
                  <a:lnTo>
                    <a:pt x="240200" y="361897"/>
                  </a:lnTo>
                  <a:lnTo>
                    <a:pt x="215853" y="370046"/>
                  </a:lnTo>
                  <a:lnTo>
                    <a:pt x="190098" y="372763"/>
                  </a:lnTo>
                  <a:lnTo>
                    <a:pt x="333956" y="372763"/>
                  </a:lnTo>
                  <a:lnTo>
                    <a:pt x="284671" y="329309"/>
                  </a:lnTo>
                  <a:close/>
                </a:path>
                <a:path w="356869" h="457200">
                  <a:moveTo>
                    <a:pt x="329519" y="84227"/>
                  </a:moveTo>
                  <a:lnTo>
                    <a:pt x="178162" y="84227"/>
                  </a:lnTo>
                  <a:lnTo>
                    <a:pt x="196888" y="85820"/>
                  </a:lnTo>
                  <a:lnTo>
                    <a:pt x="213839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2" y="147059"/>
                  </a:lnTo>
                  <a:lnTo>
                    <a:pt x="342676" y="110077"/>
                  </a:lnTo>
                  <a:lnTo>
                    <a:pt x="32951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5819424" y="9606440"/>
              <a:ext cx="579120" cy="587375"/>
            </a:xfrm>
            <a:custGeom>
              <a:avLst/>
              <a:gdLst/>
              <a:ahLst/>
              <a:cxnLst/>
              <a:rect l="l" t="t" r="r" b="b"/>
              <a:pathLst>
                <a:path w="579119" h="587375">
                  <a:moveTo>
                    <a:pt x="351218" y="207899"/>
                  </a:moveTo>
                  <a:lnTo>
                    <a:pt x="320408" y="176263"/>
                  </a:lnTo>
                  <a:lnTo>
                    <a:pt x="284632" y="151701"/>
                  </a:lnTo>
                  <a:lnTo>
                    <a:pt x="243332" y="136055"/>
                  </a:lnTo>
                  <a:lnTo>
                    <a:pt x="195999" y="130251"/>
                  </a:lnTo>
                  <a:lnTo>
                    <a:pt x="158877" y="133235"/>
                  </a:lnTo>
                  <a:lnTo>
                    <a:pt x="91668" y="159689"/>
                  </a:lnTo>
                  <a:lnTo>
                    <a:pt x="61595" y="183134"/>
                  </a:lnTo>
                  <a:lnTo>
                    <a:pt x="35267" y="214630"/>
                  </a:lnTo>
                  <a:lnTo>
                    <a:pt x="16230" y="254508"/>
                  </a:lnTo>
                  <a:lnTo>
                    <a:pt x="4470" y="302755"/>
                  </a:lnTo>
                  <a:lnTo>
                    <a:pt x="0" y="359397"/>
                  </a:lnTo>
                  <a:lnTo>
                    <a:pt x="4470" y="415417"/>
                  </a:lnTo>
                  <a:lnTo>
                    <a:pt x="16217" y="463105"/>
                  </a:lnTo>
                  <a:lnTo>
                    <a:pt x="35242" y="502475"/>
                  </a:lnTo>
                  <a:lnTo>
                    <a:pt x="61531" y="533501"/>
                  </a:lnTo>
                  <a:lnTo>
                    <a:pt x="91605" y="557009"/>
                  </a:lnTo>
                  <a:lnTo>
                    <a:pt x="158737" y="583882"/>
                  </a:lnTo>
                  <a:lnTo>
                    <a:pt x="195821" y="587248"/>
                  </a:lnTo>
                  <a:lnTo>
                    <a:pt x="220268" y="585495"/>
                  </a:lnTo>
                  <a:lnTo>
                    <a:pt x="264629" y="574167"/>
                  </a:lnTo>
                  <a:lnTo>
                    <a:pt x="303085" y="553326"/>
                  </a:lnTo>
                  <a:lnTo>
                    <a:pt x="336423" y="526161"/>
                  </a:lnTo>
                  <a:lnTo>
                    <a:pt x="351218" y="510260"/>
                  </a:lnTo>
                  <a:lnTo>
                    <a:pt x="287045" y="451269"/>
                  </a:lnTo>
                  <a:lnTo>
                    <a:pt x="269214" y="471322"/>
                  </a:lnTo>
                  <a:lnTo>
                    <a:pt x="248627" y="485775"/>
                  </a:lnTo>
                  <a:lnTo>
                    <a:pt x="225285" y="494626"/>
                  </a:lnTo>
                  <a:lnTo>
                    <a:pt x="199186" y="497852"/>
                  </a:lnTo>
                  <a:lnTo>
                    <a:pt x="150634" y="490016"/>
                  </a:lnTo>
                  <a:lnTo>
                    <a:pt x="115709" y="464324"/>
                  </a:lnTo>
                  <a:lnTo>
                    <a:pt x="94411" y="420776"/>
                  </a:lnTo>
                  <a:lnTo>
                    <a:pt x="86766" y="359397"/>
                  </a:lnTo>
                  <a:lnTo>
                    <a:pt x="94411" y="297611"/>
                  </a:lnTo>
                  <a:lnTo>
                    <a:pt x="115709" y="253720"/>
                  </a:lnTo>
                  <a:lnTo>
                    <a:pt x="150634" y="227736"/>
                  </a:lnTo>
                  <a:lnTo>
                    <a:pt x="199199" y="219646"/>
                  </a:lnTo>
                  <a:lnTo>
                    <a:pt x="225298" y="223227"/>
                  </a:lnTo>
                  <a:lnTo>
                    <a:pt x="248653" y="232257"/>
                  </a:lnTo>
                  <a:lnTo>
                    <a:pt x="269240" y="246735"/>
                  </a:lnTo>
                  <a:lnTo>
                    <a:pt x="287070" y="266649"/>
                  </a:lnTo>
                  <a:lnTo>
                    <a:pt x="351218" y="207899"/>
                  </a:lnTo>
                  <a:close/>
                </a:path>
                <a:path w="579119" h="587375">
                  <a:moveTo>
                    <a:pt x="579094" y="135851"/>
                  </a:moveTo>
                  <a:lnTo>
                    <a:pt x="515785" y="135851"/>
                  </a:lnTo>
                  <a:lnTo>
                    <a:pt x="515785" y="0"/>
                  </a:lnTo>
                  <a:lnTo>
                    <a:pt x="429044" y="0"/>
                  </a:lnTo>
                  <a:lnTo>
                    <a:pt x="429044" y="135851"/>
                  </a:lnTo>
                  <a:lnTo>
                    <a:pt x="385483" y="135851"/>
                  </a:lnTo>
                  <a:lnTo>
                    <a:pt x="385483" y="204584"/>
                  </a:lnTo>
                  <a:lnTo>
                    <a:pt x="429044" y="204584"/>
                  </a:lnTo>
                  <a:lnTo>
                    <a:pt x="429044" y="472147"/>
                  </a:lnTo>
                  <a:lnTo>
                    <a:pt x="430911" y="496989"/>
                  </a:lnTo>
                  <a:lnTo>
                    <a:pt x="445871" y="537362"/>
                  </a:lnTo>
                  <a:lnTo>
                    <a:pt x="474560" y="565645"/>
                  </a:lnTo>
                  <a:lnTo>
                    <a:pt x="511975" y="580250"/>
                  </a:lnTo>
                  <a:lnTo>
                    <a:pt x="533793" y="582079"/>
                  </a:lnTo>
                  <a:lnTo>
                    <a:pt x="579094" y="582079"/>
                  </a:lnTo>
                  <a:lnTo>
                    <a:pt x="579094" y="497852"/>
                  </a:lnTo>
                  <a:lnTo>
                    <a:pt x="546620" y="497852"/>
                  </a:lnTo>
                  <a:lnTo>
                    <a:pt x="532803" y="496125"/>
                  </a:lnTo>
                  <a:lnTo>
                    <a:pt x="523062" y="490016"/>
                  </a:lnTo>
                  <a:lnTo>
                    <a:pt x="517385" y="479564"/>
                  </a:lnTo>
                  <a:lnTo>
                    <a:pt x="515785" y="464743"/>
                  </a:lnTo>
                  <a:lnTo>
                    <a:pt x="515785" y="204584"/>
                  </a:lnTo>
                  <a:lnTo>
                    <a:pt x="579094" y="204584"/>
                  </a:lnTo>
                  <a:lnTo>
                    <a:pt x="579094" y="13585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6453960" y="9736684"/>
              <a:ext cx="347980" cy="457200"/>
            </a:xfrm>
            <a:custGeom>
              <a:avLst/>
              <a:gdLst/>
              <a:ahLst/>
              <a:cxnLst/>
              <a:rect l="l" t="t" r="r" b="b"/>
              <a:pathLst>
                <a:path w="347980" h="457200">
                  <a:moveTo>
                    <a:pt x="336924" y="84227"/>
                  </a:moveTo>
                  <a:lnTo>
                    <a:pt x="172267" y="84227"/>
                  </a:lnTo>
                  <a:lnTo>
                    <a:pt x="211382" y="87176"/>
                  </a:lnTo>
                  <a:lnTo>
                    <a:pt x="239202" y="97735"/>
                  </a:lnTo>
                  <a:lnTo>
                    <a:pt x="255720" y="115903"/>
                  </a:lnTo>
                  <a:lnTo>
                    <a:pt x="260934" y="141681"/>
                  </a:lnTo>
                  <a:lnTo>
                    <a:pt x="260934" y="188769"/>
                  </a:lnTo>
                  <a:lnTo>
                    <a:pt x="140665" y="188769"/>
                  </a:lnTo>
                  <a:lnTo>
                    <a:pt x="108203" y="191510"/>
                  </a:lnTo>
                  <a:lnTo>
                    <a:pt x="55754" y="210853"/>
                  </a:lnTo>
                  <a:lnTo>
                    <a:pt x="20125" y="247148"/>
                  </a:lnTo>
                  <a:lnTo>
                    <a:pt x="2236" y="293787"/>
                  </a:lnTo>
                  <a:lnTo>
                    <a:pt x="0" y="320733"/>
                  </a:lnTo>
                  <a:lnTo>
                    <a:pt x="2575" y="348859"/>
                  </a:lnTo>
                  <a:lnTo>
                    <a:pt x="23178" y="397215"/>
                  </a:lnTo>
                  <a:lnTo>
                    <a:pt x="62841" y="434419"/>
                  </a:lnTo>
                  <a:lnTo>
                    <a:pt x="118619" y="454191"/>
                  </a:lnTo>
                  <a:lnTo>
                    <a:pt x="152738" y="456991"/>
                  </a:lnTo>
                  <a:lnTo>
                    <a:pt x="173602" y="456290"/>
                  </a:lnTo>
                  <a:lnTo>
                    <a:pt x="221825" y="445808"/>
                  </a:lnTo>
                  <a:lnTo>
                    <a:pt x="252414" y="422932"/>
                  </a:lnTo>
                  <a:lnTo>
                    <a:pt x="259290" y="412291"/>
                  </a:lnTo>
                  <a:lnTo>
                    <a:pt x="347696" y="412291"/>
                  </a:lnTo>
                  <a:lnTo>
                    <a:pt x="347696" y="372773"/>
                  </a:lnTo>
                  <a:lnTo>
                    <a:pt x="163356" y="372773"/>
                  </a:lnTo>
                  <a:lnTo>
                    <a:pt x="143197" y="371670"/>
                  </a:lnTo>
                  <a:lnTo>
                    <a:pt x="101201" y="355130"/>
                  </a:lnTo>
                  <a:lnTo>
                    <a:pt x="81599" y="316409"/>
                  </a:lnTo>
                  <a:lnTo>
                    <a:pt x="85963" y="293523"/>
                  </a:lnTo>
                  <a:lnTo>
                    <a:pt x="99932" y="276931"/>
                  </a:lnTo>
                  <a:lnTo>
                    <a:pt x="123504" y="266633"/>
                  </a:lnTo>
                  <a:lnTo>
                    <a:pt x="156675" y="262630"/>
                  </a:lnTo>
                  <a:lnTo>
                    <a:pt x="347696" y="262630"/>
                  </a:lnTo>
                  <a:lnTo>
                    <a:pt x="347696" y="147032"/>
                  </a:lnTo>
                  <a:lnTo>
                    <a:pt x="344291" y="109203"/>
                  </a:lnTo>
                  <a:lnTo>
                    <a:pt x="336924" y="84227"/>
                  </a:lnTo>
                  <a:close/>
                </a:path>
                <a:path w="347980" h="457200">
                  <a:moveTo>
                    <a:pt x="347696" y="412291"/>
                  </a:moveTo>
                  <a:lnTo>
                    <a:pt x="260934" y="412291"/>
                  </a:lnTo>
                  <a:lnTo>
                    <a:pt x="260934" y="451818"/>
                  </a:lnTo>
                  <a:lnTo>
                    <a:pt x="347696" y="451818"/>
                  </a:lnTo>
                  <a:lnTo>
                    <a:pt x="347696" y="412291"/>
                  </a:lnTo>
                  <a:close/>
                </a:path>
                <a:path w="347980" h="457200">
                  <a:moveTo>
                    <a:pt x="347696" y="262630"/>
                  </a:moveTo>
                  <a:lnTo>
                    <a:pt x="260934" y="262630"/>
                  </a:lnTo>
                  <a:lnTo>
                    <a:pt x="260934" y="294891"/>
                  </a:lnTo>
                  <a:lnTo>
                    <a:pt x="259659" y="317802"/>
                  </a:lnTo>
                  <a:lnTo>
                    <a:pt x="240505" y="359434"/>
                  </a:lnTo>
                  <a:lnTo>
                    <a:pt x="188657" y="372257"/>
                  </a:lnTo>
                  <a:lnTo>
                    <a:pt x="163356" y="372773"/>
                  </a:lnTo>
                  <a:lnTo>
                    <a:pt x="347696" y="372773"/>
                  </a:lnTo>
                  <a:lnTo>
                    <a:pt x="347696" y="262630"/>
                  </a:lnTo>
                  <a:close/>
                </a:path>
                <a:path w="347980" h="457200">
                  <a:moveTo>
                    <a:pt x="167984" y="0"/>
                  </a:moveTo>
                  <a:lnTo>
                    <a:pt x="122660" y="3422"/>
                  </a:lnTo>
                  <a:lnTo>
                    <a:pt x="83209" y="15392"/>
                  </a:lnTo>
                  <a:lnTo>
                    <a:pt x="49636" y="35913"/>
                  </a:lnTo>
                  <a:lnTo>
                    <a:pt x="21946" y="64992"/>
                  </a:lnTo>
                  <a:lnTo>
                    <a:pt x="90227" y="118792"/>
                  </a:lnTo>
                  <a:lnTo>
                    <a:pt x="96372" y="109768"/>
                  </a:lnTo>
                  <a:lnTo>
                    <a:pt x="103559" y="102153"/>
                  </a:lnTo>
                  <a:lnTo>
                    <a:pt x="143216" y="85955"/>
                  </a:lnTo>
                  <a:lnTo>
                    <a:pt x="172267" y="84227"/>
                  </a:lnTo>
                  <a:lnTo>
                    <a:pt x="336924" y="84227"/>
                  </a:lnTo>
                  <a:lnTo>
                    <a:pt x="334908" y="77391"/>
                  </a:lnTo>
                  <a:lnTo>
                    <a:pt x="298200" y="31821"/>
                  </a:lnTo>
                  <a:lnTo>
                    <a:pt x="241302" y="7531"/>
                  </a:lnTo>
                  <a:lnTo>
                    <a:pt x="206693" y="1670"/>
                  </a:lnTo>
                  <a:lnTo>
                    <a:pt x="16798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27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9000">
                <a:srgbClr val="D4083D"/>
              </a:gs>
              <a:gs pos="100000">
                <a:srgbClr val="7E408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2068" y="2312128"/>
            <a:ext cx="4413230" cy="4545872"/>
          </a:xfrm>
          <a:custGeom>
            <a:avLst/>
            <a:gdLst>
              <a:gd name="connsiteX0" fmla="*/ 0 w 4413230"/>
              <a:gd name="connsiteY0" fmla="*/ 0 h 4545872"/>
              <a:gd name="connsiteX1" fmla="*/ 4413230 w 4413230"/>
              <a:gd name="connsiteY1" fmla="*/ 0 h 4545872"/>
              <a:gd name="connsiteX2" fmla="*/ 4413230 w 4413230"/>
              <a:gd name="connsiteY2" fmla="*/ 4545872 h 4545872"/>
              <a:gd name="connsiteX3" fmla="*/ 0 w 4413230"/>
              <a:gd name="connsiteY3" fmla="*/ 4545872 h 454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3230" h="4545872">
                <a:moveTo>
                  <a:pt x="0" y="0"/>
                </a:moveTo>
                <a:lnTo>
                  <a:pt x="4413230" y="0"/>
                </a:lnTo>
                <a:lnTo>
                  <a:pt x="4413230" y="4545872"/>
                </a:lnTo>
                <a:lnTo>
                  <a:pt x="0" y="4545872"/>
                </a:lnTo>
                <a:close/>
              </a:path>
            </a:pathLst>
          </a:custGeom>
        </p:spPr>
      </p:pic>
      <p:sp>
        <p:nvSpPr>
          <p:cNvPr id="5" name="Título 17"/>
          <p:cNvSpPr>
            <a:spLocks noGrp="1"/>
          </p:cNvSpPr>
          <p:nvPr>
            <p:ph type="title"/>
          </p:nvPr>
        </p:nvSpPr>
        <p:spPr>
          <a:xfrm>
            <a:off x="5336057" y="3070375"/>
            <a:ext cx="5711047" cy="2361162"/>
          </a:xfrm>
          <a:prstGeom prst="rect">
            <a:avLst/>
          </a:prstGeom>
        </p:spPr>
        <p:txBody>
          <a:bodyPr/>
          <a:lstStyle>
            <a:lvl1pPr algn="r">
              <a:defRPr sz="480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10715685" y="321792"/>
            <a:ext cx="1169067" cy="755898"/>
            <a:chOff x="886891" y="-9855"/>
            <a:chExt cx="16113722" cy="10418846"/>
          </a:xfrm>
          <a:solidFill>
            <a:schemeClr val="bg1">
              <a:lumMod val="95000"/>
            </a:schemeClr>
          </a:solidFill>
        </p:grpSpPr>
        <p:sp>
          <p:nvSpPr>
            <p:cNvPr id="8" name="object 3"/>
            <p:cNvSpPr/>
            <p:nvPr/>
          </p:nvSpPr>
          <p:spPr>
            <a:xfrm>
              <a:off x="886891" y="-9855"/>
              <a:ext cx="6604000" cy="10272395"/>
            </a:xfrm>
            <a:custGeom>
              <a:avLst/>
              <a:gdLst/>
              <a:ahLst/>
              <a:cxnLst/>
              <a:rect l="l" t="t" r="r" b="b"/>
              <a:pathLst>
                <a:path w="6604000" h="10272395">
                  <a:moveTo>
                    <a:pt x="2709938" y="668655"/>
                  </a:moveTo>
                  <a:lnTo>
                    <a:pt x="1723656" y="668655"/>
                  </a:lnTo>
                  <a:lnTo>
                    <a:pt x="1723656" y="1682762"/>
                  </a:lnTo>
                  <a:lnTo>
                    <a:pt x="2709938" y="668655"/>
                  </a:lnTo>
                  <a:close/>
                </a:path>
                <a:path w="6604000" h="10272395">
                  <a:moveTo>
                    <a:pt x="5341823" y="5940272"/>
                  </a:moveTo>
                  <a:lnTo>
                    <a:pt x="5339969" y="5885027"/>
                  </a:lnTo>
                  <a:lnTo>
                    <a:pt x="5334368" y="5833681"/>
                  </a:lnTo>
                  <a:lnTo>
                    <a:pt x="5325021" y="5786209"/>
                  </a:lnTo>
                  <a:lnTo>
                    <a:pt x="5311914" y="5742610"/>
                  </a:lnTo>
                  <a:lnTo>
                    <a:pt x="5295036" y="5702859"/>
                  </a:lnTo>
                  <a:lnTo>
                    <a:pt x="5274386" y="5666956"/>
                  </a:lnTo>
                  <a:lnTo>
                    <a:pt x="5268557" y="5659323"/>
                  </a:lnTo>
                  <a:lnTo>
                    <a:pt x="5249926" y="5634875"/>
                  </a:lnTo>
                  <a:lnTo>
                    <a:pt x="5221668" y="5606618"/>
                  </a:lnTo>
                  <a:lnTo>
                    <a:pt x="5189601" y="5582158"/>
                  </a:lnTo>
                  <a:lnTo>
                    <a:pt x="5153698" y="5561508"/>
                  </a:lnTo>
                  <a:lnTo>
                    <a:pt x="5113947" y="5544629"/>
                  </a:lnTo>
                  <a:lnTo>
                    <a:pt x="5070348" y="5531523"/>
                  </a:lnTo>
                  <a:lnTo>
                    <a:pt x="5022888" y="5522176"/>
                  </a:lnTo>
                  <a:lnTo>
                    <a:pt x="4971542" y="5516575"/>
                  </a:lnTo>
                  <a:lnTo>
                    <a:pt x="4916309" y="5514708"/>
                  </a:lnTo>
                  <a:lnTo>
                    <a:pt x="4457573" y="5514708"/>
                  </a:lnTo>
                  <a:lnTo>
                    <a:pt x="4457573" y="9031783"/>
                  </a:lnTo>
                  <a:lnTo>
                    <a:pt x="5341823" y="9031783"/>
                  </a:lnTo>
                  <a:lnTo>
                    <a:pt x="5341823" y="5940272"/>
                  </a:lnTo>
                  <a:close/>
                </a:path>
                <a:path w="6604000" h="10272395">
                  <a:moveTo>
                    <a:pt x="5341823" y="4942954"/>
                  </a:moveTo>
                  <a:lnTo>
                    <a:pt x="5341810" y="4942344"/>
                  </a:lnTo>
                  <a:lnTo>
                    <a:pt x="5341201" y="4887646"/>
                  </a:lnTo>
                  <a:lnTo>
                    <a:pt x="5336654" y="4836058"/>
                  </a:lnTo>
                  <a:lnTo>
                    <a:pt x="5328196" y="4788230"/>
                  </a:lnTo>
                  <a:lnTo>
                    <a:pt x="5315801" y="4744148"/>
                  </a:lnTo>
                  <a:lnTo>
                    <a:pt x="5299456" y="4703851"/>
                  </a:lnTo>
                  <a:lnTo>
                    <a:pt x="5279148" y="4667326"/>
                  </a:lnTo>
                  <a:lnTo>
                    <a:pt x="5254879" y="4634585"/>
                  </a:lnTo>
                  <a:lnTo>
                    <a:pt x="5226621" y="4605667"/>
                  </a:lnTo>
                  <a:lnTo>
                    <a:pt x="5194376" y="4580560"/>
                  </a:lnTo>
                  <a:lnTo>
                    <a:pt x="5158117" y="4559287"/>
                  </a:lnTo>
                  <a:lnTo>
                    <a:pt x="5117846" y="4541850"/>
                  </a:lnTo>
                  <a:lnTo>
                    <a:pt x="5073535" y="4528274"/>
                  </a:lnTo>
                  <a:lnTo>
                    <a:pt x="5025187" y="4518558"/>
                  </a:lnTo>
                  <a:lnTo>
                    <a:pt x="4972786" y="4512716"/>
                  </a:lnTo>
                  <a:lnTo>
                    <a:pt x="4916309" y="4510760"/>
                  </a:lnTo>
                  <a:lnTo>
                    <a:pt x="4457573" y="4510760"/>
                  </a:lnTo>
                  <a:lnTo>
                    <a:pt x="4457573" y="5202212"/>
                  </a:lnTo>
                  <a:lnTo>
                    <a:pt x="5341823" y="5202225"/>
                  </a:lnTo>
                  <a:lnTo>
                    <a:pt x="5341823" y="4942967"/>
                  </a:lnTo>
                  <a:close/>
                </a:path>
                <a:path w="6604000" h="10272395">
                  <a:moveTo>
                    <a:pt x="6603593" y="4004411"/>
                  </a:moveTo>
                  <a:lnTo>
                    <a:pt x="4363161" y="4004411"/>
                  </a:lnTo>
                  <a:lnTo>
                    <a:pt x="5195468" y="0"/>
                  </a:lnTo>
                  <a:lnTo>
                    <a:pt x="995337" y="4731156"/>
                  </a:lnTo>
                  <a:lnTo>
                    <a:pt x="1726603" y="4731143"/>
                  </a:lnTo>
                  <a:lnTo>
                    <a:pt x="0" y="7242569"/>
                  </a:lnTo>
                  <a:lnTo>
                    <a:pt x="3853891" y="7242569"/>
                  </a:lnTo>
                  <a:lnTo>
                    <a:pt x="3852888" y="7246417"/>
                  </a:lnTo>
                  <a:lnTo>
                    <a:pt x="3853256" y="7246036"/>
                  </a:lnTo>
                  <a:lnTo>
                    <a:pt x="3804361" y="7428116"/>
                  </a:lnTo>
                  <a:lnTo>
                    <a:pt x="3717594" y="7743914"/>
                  </a:lnTo>
                  <a:lnTo>
                    <a:pt x="3585248" y="8216976"/>
                  </a:lnTo>
                  <a:lnTo>
                    <a:pt x="3443757" y="8715515"/>
                  </a:lnTo>
                  <a:lnTo>
                    <a:pt x="2999067" y="10271938"/>
                  </a:lnTo>
                  <a:lnTo>
                    <a:pt x="4246169" y="8103502"/>
                  </a:lnTo>
                  <a:lnTo>
                    <a:pt x="4246169" y="7308570"/>
                  </a:lnTo>
                  <a:lnTo>
                    <a:pt x="4245673" y="7309409"/>
                  </a:lnTo>
                  <a:lnTo>
                    <a:pt x="4246169" y="7307516"/>
                  </a:lnTo>
                  <a:lnTo>
                    <a:pt x="4246169" y="6866064"/>
                  </a:lnTo>
                  <a:lnTo>
                    <a:pt x="4239793" y="6846290"/>
                  </a:lnTo>
                  <a:lnTo>
                    <a:pt x="753376" y="6846290"/>
                  </a:lnTo>
                  <a:lnTo>
                    <a:pt x="2480018" y="4334815"/>
                  </a:lnTo>
                  <a:lnTo>
                    <a:pt x="1877110" y="4334815"/>
                  </a:lnTo>
                  <a:lnTo>
                    <a:pt x="4504906" y="1374775"/>
                  </a:lnTo>
                  <a:lnTo>
                    <a:pt x="3876941" y="4395940"/>
                  </a:lnTo>
                  <a:lnTo>
                    <a:pt x="5922099" y="4394505"/>
                  </a:lnTo>
                  <a:lnTo>
                    <a:pt x="5555031" y="5032768"/>
                  </a:lnTo>
                  <a:lnTo>
                    <a:pt x="5555031" y="5827649"/>
                  </a:lnTo>
                  <a:lnTo>
                    <a:pt x="6603593" y="400441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5360161" y="4511111"/>
              <a:ext cx="4667250" cy="5897880"/>
            </a:xfrm>
            <a:custGeom>
              <a:avLst/>
              <a:gdLst/>
              <a:ahLst/>
              <a:cxnLst/>
              <a:rect l="l" t="t" r="r" b="b"/>
              <a:pathLst>
                <a:path w="4667250" h="5897880">
                  <a:moveTo>
                    <a:pt x="884250" y="1429512"/>
                  </a:moveTo>
                  <a:lnTo>
                    <a:pt x="882383" y="1374267"/>
                  </a:lnTo>
                  <a:lnTo>
                    <a:pt x="876782" y="1322920"/>
                  </a:lnTo>
                  <a:lnTo>
                    <a:pt x="867435" y="1275448"/>
                  </a:lnTo>
                  <a:lnTo>
                    <a:pt x="854341" y="1231849"/>
                  </a:lnTo>
                  <a:lnTo>
                    <a:pt x="837463" y="1192098"/>
                  </a:lnTo>
                  <a:lnTo>
                    <a:pt x="816800" y="1156195"/>
                  </a:lnTo>
                  <a:lnTo>
                    <a:pt x="792353" y="1124115"/>
                  </a:lnTo>
                  <a:lnTo>
                    <a:pt x="764095" y="1095857"/>
                  </a:lnTo>
                  <a:lnTo>
                    <a:pt x="732015" y="1071397"/>
                  </a:lnTo>
                  <a:lnTo>
                    <a:pt x="696112" y="1050747"/>
                  </a:lnTo>
                  <a:lnTo>
                    <a:pt x="656374" y="1033868"/>
                  </a:lnTo>
                  <a:lnTo>
                    <a:pt x="612775" y="1020762"/>
                  </a:lnTo>
                  <a:lnTo>
                    <a:pt x="565302" y="1011415"/>
                  </a:lnTo>
                  <a:lnTo>
                    <a:pt x="513969" y="1005814"/>
                  </a:lnTo>
                  <a:lnTo>
                    <a:pt x="458736" y="1003947"/>
                  </a:lnTo>
                  <a:lnTo>
                    <a:pt x="0" y="1003947"/>
                  </a:lnTo>
                  <a:lnTo>
                    <a:pt x="0" y="4521022"/>
                  </a:lnTo>
                  <a:lnTo>
                    <a:pt x="884250" y="4521022"/>
                  </a:lnTo>
                  <a:lnTo>
                    <a:pt x="884250" y="1429512"/>
                  </a:lnTo>
                  <a:close/>
                </a:path>
                <a:path w="4667250" h="5897880">
                  <a:moveTo>
                    <a:pt x="884250" y="432193"/>
                  </a:moveTo>
                  <a:lnTo>
                    <a:pt x="883615" y="376885"/>
                  </a:lnTo>
                  <a:lnTo>
                    <a:pt x="879081" y="325297"/>
                  </a:lnTo>
                  <a:lnTo>
                    <a:pt x="870623" y="277469"/>
                  </a:lnTo>
                  <a:lnTo>
                    <a:pt x="858227" y="233387"/>
                  </a:lnTo>
                  <a:lnTo>
                    <a:pt x="841883" y="193090"/>
                  </a:lnTo>
                  <a:lnTo>
                    <a:pt x="821575" y="156565"/>
                  </a:lnTo>
                  <a:lnTo>
                    <a:pt x="797306" y="123825"/>
                  </a:lnTo>
                  <a:lnTo>
                    <a:pt x="769048" y="94907"/>
                  </a:lnTo>
                  <a:lnTo>
                    <a:pt x="736803" y="69799"/>
                  </a:lnTo>
                  <a:lnTo>
                    <a:pt x="700544" y="48526"/>
                  </a:lnTo>
                  <a:lnTo>
                    <a:pt x="660260" y="31089"/>
                  </a:lnTo>
                  <a:lnTo>
                    <a:pt x="615962" y="17513"/>
                  </a:lnTo>
                  <a:lnTo>
                    <a:pt x="567613" y="7797"/>
                  </a:lnTo>
                  <a:lnTo>
                    <a:pt x="515213" y="1955"/>
                  </a:lnTo>
                  <a:lnTo>
                    <a:pt x="458736" y="0"/>
                  </a:lnTo>
                  <a:lnTo>
                    <a:pt x="0" y="0"/>
                  </a:lnTo>
                  <a:lnTo>
                    <a:pt x="0" y="691451"/>
                  </a:lnTo>
                  <a:lnTo>
                    <a:pt x="884250" y="691464"/>
                  </a:lnTo>
                  <a:lnTo>
                    <a:pt x="884250" y="432206"/>
                  </a:lnTo>
                  <a:close/>
                </a:path>
                <a:path w="4667250" h="5897880">
                  <a:moveTo>
                    <a:pt x="4667161" y="2747695"/>
                  </a:moveTo>
                  <a:lnTo>
                    <a:pt x="4666716" y="2684195"/>
                  </a:lnTo>
                  <a:lnTo>
                    <a:pt x="4665396" y="2633395"/>
                  </a:lnTo>
                  <a:lnTo>
                    <a:pt x="4663198" y="2569895"/>
                  </a:lnTo>
                  <a:lnTo>
                    <a:pt x="4660125" y="2519095"/>
                  </a:lnTo>
                  <a:lnTo>
                    <a:pt x="4656175" y="2468295"/>
                  </a:lnTo>
                  <a:lnTo>
                    <a:pt x="4651337" y="2417495"/>
                  </a:lnTo>
                  <a:lnTo>
                    <a:pt x="4645622" y="2366695"/>
                  </a:lnTo>
                  <a:lnTo>
                    <a:pt x="4639030" y="2315895"/>
                  </a:lnTo>
                  <a:lnTo>
                    <a:pt x="4631563" y="2265095"/>
                  </a:lnTo>
                  <a:lnTo>
                    <a:pt x="4623206" y="2214295"/>
                  </a:lnTo>
                  <a:lnTo>
                    <a:pt x="4613973" y="2163495"/>
                  </a:lnTo>
                  <a:lnTo>
                    <a:pt x="4603864" y="2112695"/>
                  </a:lnTo>
                  <a:lnTo>
                    <a:pt x="4592879" y="2074595"/>
                  </a:lnTo>
                  <a:lnTo>
                    <a:pt x="4581017" y="2023795"/>
                  </a:lnTo>
                  <a:lnTo>
                    <a:pt x="4568266" y="1985695"/>
                  </a:lnTo>
                  <a:lnTo>
                    <a:pt x="4554639" y="1934895"/>
                  </a:lnTo>
                  <a:lnTo>
                    <a:pt x="4540135" y="1896795"/>
                  </a:lnTo>
                  <a:lnTo>
                    <a:pt x="4524756" y="1858695"/>
                  </a:lnTo>
                  <a:lnTo>
                    <a:pt x="4508487" y="1807895"/>
                  </a:lnTo>
                  <a:lnTo>
                    <a:pt x="4491355" y="1769795"/>
                  </a:lnTo>
                  <a:lnTo>
                    <a:pt x="4473333" y="1731695"/>
                  </a:lnTo>
                  <a:lnTo>
                    <a:pt x="4467034" y="1718995"/>
                  </a:lnTo>
                  <a:lnTo>
                    <a:pt x="4454436" y="1693595"/>
                  </a:lnTo>
                  <a:lnTo>
                    <a:pt x="4434649" y="1655495"/>
                  </a:lnTo>
                  <a:lnTo>
                    <a:pt x="4413999" y="1617395"/>
                  </a:lnTo>
                  <a:lnTo>
                    <a:pt x="4392460" y="1591995"/>
                  </a:lnTo>
                  <a:lnTo>
                    <a:pt x="4370044" y="1553895"/>
                  </a:lnTo>
                  <a:lnTo>
                    <a:pt x="4346753" y="1515795"/>
                  </a:lnTo>
                  <a:lnTo>
                    <a:pt x="4322572" y="1490395"/>
                  </a:lnTo>
                  <a:lnTo>
                    <a:pt x="4297527" y="1464995"/>
                  </a:lnTo>
                  <a:lnTo>
                    <a:pt x="4271594" y="1426895"/>
                  </a:lnTo>
                  <a:lnTo>
                    <a:pt x="4244784" y="1401495"/>
                  </a:lnTo>
                  <a:lnTo>
                    <a:pt x="4217086" y="1376095"/>
                  </a:lnTo>
                  <a:lnTo>
                    <a:pt x="4188523" y="1350695"/>
                  </a:lnTo>
                  <a:lnTo>
                    <a:pt x="4159072" y="1312595"/>
                  </a:lnTo>
                  <a:lnTo>
                    <a:pt x="4128744" y="1287195"/>
                  </a:lnTo>
                  <a:lnTo>
                    <a:pt x="4097540" y="1274495"/>
                  </a:lnTo>
                  <a:lnTo>
                    <a:pt x="4065460" y="1249095"/>
                  </a:lnTo>
                  <a:lnTo>
                    <a:pt x="4032491" y="1223695"/>
                  </a:lnTo>
                  <a:lnTo>
                    <a:pt x="3998645" y="1198295"/>
                  </a:lnTo>
                  <a:lnTo>
                    <a:pt x="3963924" y="1185595"/>
                  </a:lnTo>
                  <a:lnTo>
                    <a:pt x="3928326" y="1160195"/>
                  </a:lnTo>
                  <a:lnTo>
                    <a:pt x="3891851" y="1147495"/>
                  </a:lnTo>
                  <a:lnTo>
                    <a:pt x="3854488" y="1122095"/>
                  </a:lnTo>
                  <a:lnTo>
                    <a:pt x="3777132" y="1096695"/>
                  </a:lnTo>
                  <a:lnTo>
                    <a:pt x="3762870" y="1092174"/>
                  </a:lnTo>
                  <a:lnTo>
                    <a:pt x="3762870" y="2788374"/>
                  </a:lnTo>
                  <a:lnTo>
                    <a:pt x="3760355" y="2849295"/>
                  </a:lnTo>
                  <a:lnTo>
                    <a:pt x="3756304" y="2912795"/>
                  </a:lnTo>
                  <a:lnTo>
                    <a:pt x="3750843" y="2976295"/>
                  </a:lnTo>
                  <a:lnTo>
                    <a:pt x="3743960" y="3027095"/>
                  </a:lnTo>
                  <a:lnTo>
                    <a:pt x="3735667" y="3090595"/>
                  </a:lnTo>
                  <a:lnTo>
                    <a:pt x="3725951" y="3141395"/>
                  </a:lnTo>
                  <a:lnTo>
                    <a:pt x="3714826" y="3192195"/>
                  </a:lnTo>
                  <a:lnTo>
                    <a:pt x="3702266" y="3242995"/>
                  </a:lnTo>
                  <a:lnTo>
                    <a:pt x="3688296" y="3293795"/>
                  </a:lnTo>
                  <a:lnTo>
                    <a:pt x="3672903" y="3331895"/>
                  </a:lnTo>
                  <a:lnTo>
                    <a:pt x="3656076" y="3382695"/>
                  </a:lnTo>
                  <a:lnTo>
                    <a:pt x="3637826" y="3420795"/>
                  </a:lnTo>
                  <a:lnTo>
                    <a:pt x="3618153" y="3458895"/>
                  </a:lnTo>
                  <a:lnTo>
                    <a:pt x="3597046" y="3496995"/>
                  </a:lnTo>
                  <a:lnTo>
                    <a:pt x="3574516" y="3535095"/>
                  </a:lnTo>
                  <a:lnTo>
                    <a:pt x="3550551" y="3560495"/>
                  </a:lnTo>
                  <a:lnTo>
                    <a:pt x="3525151" y="3598595"/>
                  </a:lnTo>
                  <a:lnTo>
                    <a:pt x="3470059" y="3649395"/>
                  </a:lnTo>
                  <a:lnTo>
                    <a:pt x="3440353" y="3674795"/>
                  </a:lnTo>
                  <a:lnTo>
                    <a:pt x="3409213" y="3700195"/>
                  </a:lnTo>
                  <a:lnTo>
                    <a:pt x="3376638" y="3712895"/>
                  </a:lnTo>
                  <a:lnTo>
                    <a:pt x="3342614" y="3738295"/>
                  </a:lnTo>
                  <a:lnTo>
                    <a:pt x="3307156" y="3750995"/>
                  </a:lnTo>
                  <a:lnTo>
                    <a:pt x="3270250" y="3763695"/>
                  </a:lnTo>
                  <a:lnTo>
                    <a:pt x="3231896" y="3776395"/>
                  </a:lnTo>
                  <a:lnTo>
                    <a:pt x="3192107" y="3789095"/>
                  </a:lnTo>
                  <a:lnTo>
                    <a:pt x="3150870" y="3789095"/>
                  </a:lnTo>
                  <a:lnTo>
                    <a:pt x="3108172" y="3801795"/>
                  </a:lnTo>
                  <a:lnTo>
                    <a:pt x="2928670" y="3801795"/>
                  </a:lnTo>
                  <a:lnTo>
                    <a:pt x="2885960" y="3789095"/>
                  </a:lnTo>
                  <a:lnTo>
                    <a:pt x="2844698" y="3789095"/>
                  </a:lnTo>
                  <a:lnTo>
                    <a:pt x="2804871" y="3776395"/>
                  </a:lnTo>
                  <a:lnTo>
                    <a:pt x="2766491" y="3763695"/>
                  </a:lnTo>
                  <a:lnTo>
                    <a:pt x="2729547" y="3750995"/>
                  </a:lnTo>
                  <a:lnTo>
                    <a:pt x="2659951" y="3712895"/>
                  </a:lnTo>
                  <a:lnTo>
                    <a:pt x="2627299" y="3700195"/>
                  </a:lnTo>
                  <a:lnTo>
                    <a:pt x="2596083" y="3674795"/>
                  </a:lnTo>
                  <a:lnTo>
                    <a:pt x="2566289" y="3649395"/>
                  </a:lnTo>
                  <a:lnTo>
                    <a:pt x="2510955" y="3598595"/>
                  </a:lnTo>
                  <a:lnTo>
                    <a:pt x="2485415" y="3560495"/>
                  </a:lnTo>
                  <a:lnTo>
                    <a:pt x="2461285" y="3535095"/>
                  </a:lnTo>
                  <a:lnTo>
                    <a:pt x="2438565" y="3496995"/>
                  </a:lnTo>
                  <a:lnTo>
                    <a:pt x="2417254" y="3458895"/>
                  </a:lnTo>
                  <a:lnTo>
                    <a:pt x="2397353" y="3420795"/>
                  </a:lnTo>
                  <a:lnTo>
                    <a:pt x="2378849" y="3382695"/>
                  </a:lnTo>
                  <a:lnTo>
                    <a:pt x="2361755" y="3331895"/>
                  </a:lnTo>
                  <a:lnTo>
                    <a:pt x="2346045" y="3293795"/>
                  </a:lnTo>
                  <a:lnTo>
                    <a:pt x="2331732" y="3242995"/>
                  </a:lnTo>
                  <a:lnTo>
                    <a:pt x="2318816" y="3192195"/>
                  </a:lnTo>
                  <a:lnTo>
                    <a:pt x="2307285" y="3141395"/>
                  </a:lnTo>
                  <a:lnTo>
                    <a:pt x="2297150" y="3090595"/>
                  </a:lnTo>
                  <a:lnTo>
                    <a:pt x="2288387" y="3027095"/>
                  </a:lnTo>
                  <a:lnTo>
                    <a:pt x="2281009" y="2976295"/>
                  </a:lnTo>
                  <a:lnTo>
                    <a:pt x="2275001" y="2912795"/>
                  </a:lnTo>
                  <a:lnTo>
                    <a:pt x="2270379" y="2849295"/>
                  </a:lnTo>
                  <a:lnTo>
                    <a:pt x="2267140" y="2786138"/>
                  </a:lnTo>
                  <a:lnTo>
                    <a:pt x="2267216" y="2734945"/>
                  </a:lnTo>
                  <a:lnTo>
                    <a:pt x="2268753" y="2671445"/>
                  </a:lnTo>
                  <a:lnTo>
                    <a:pt x="2271738" y="2607945"/>
                  </a:lnTo>
                  <a:lnTo>
                    <a:pt x="2276183" y="2544445"/>
                  </a:lnTo>
                  <a:lnTo>
                    <a:pt x="2289429" y="2430145"/>
                  </a:lnTo>
                  <a:lnTo>
                    <a:pt x="2298242" y="2379345"/>
                  </a:lnTo>
                  <a:lnTo>
                    <a:pt x="2308529" y="2328545"/>
                  </a:lnTo>
                  <a:lnTo>
                    <a:pt x="2320290" y="2277745"/>
                  </a:lnTo>
                  <a:lnTo>
                    <a:pt x="2333523" y="2239645"/>
                  </a:lnTo>
                  <a:lnTo>
                    <a:pt x="2348230" y="2188845"/>
                  </a:lnTo>
                  <a:lnTo>
                    <a:pt x="2364422" y="2150745"/>
                  </a:lnTo>
                  <a:lnTo>
                    <a:pt x="2382101" y="2112645"/>
                  </a:lnTo>
                  <a:lnTo>
                    <a:pt x="2401278" y="2074545"/>
                  </a:lnTo>
                  <a:lnTo>
                    <a:pt x="2421940" y="2036445"/>
                  </a:lnTo>
                  <a:lnTo>
                    <a:pt x="2444089" y="1998345"/>
                  </a:lnTo>
                  <a:lnTo>
                    <a:pt x="2467749" y="1972945"/>
                  </a:lnTo>
                  <a:lnTo>
                    <a:pt x="2492908" y="1934845"/>
                  </a:lnTo>
                  <a:lnTo>
                    <a:pt x="2547759" y="1884045"/>
                  </a:lnTo>
                  <a:lnTo>
                    <a:pt x="2577452" y="1858645"/>
                  </a:lnTo>
                  <a:lnTo>
                    <a:pt x="2608669" y="1833245"/>
                  </a:lnTo>
                  <a:lnTo>
                    <a:pt x="2641409" y="1820545"/>
                  </a:lnTo>
                  <a:lnTo>
                    <a:pt x="2675674" y="1795145"/>
                  </a:lnTo>
                  <a:lnTo>
                    <a:pt x="2711462" y="1782445"/>
                  </a:lnTo>
                  <a:lnTo>
                    <a:pt x="2748788" y="1769745"/>
                  </a:lnTo>
                  <a:lnTo>
                    <a:pt x="2787650" y="1757045"/>
                  </a:lnTo>
                  <a:lnTo>
                    <a:pt x="2828048" y="1757045"/>
                  </a:lnTo>
                  <a:lnTo>
                    <a:pt x="2869996" y="1744345"/>
                  </a:lnTo>
                  <a:lnTo>
                    <a:pt x="2913494" y="1744345"/>
                  </a:lnTo>
                  <a:lnTo>
                    <a:pt x="2958541" y="1731645"/>
                  </a:lnTo>
                  <a:lnTo>
                    <a:pt x="3051772" y="1731645"/>
                  </a:lnTo>
                  <a:lnTo>
                    <a:pt x="3096920" y="1744345"/>
                  </a:lnTo>
                  <a:lnTo>
                    <a:pt x="3140583" y="1744345"/>
                  </a:lnTo>
                  <a:lnTo>
                    <a:pt x="3182772" y="1757045"/>
                  </a:lnTo>
                  <a:lnTo>
                    <a:pt x="3223476" y="1757045"/>
                  </a:lnTo>
                  <a:lnTo>
                    <a:pt x="3262693" y="1769745"/>
                  </a:lnTo>
                  <a:lnTo>
                    <a:pt x="3300438" y="1782445"/>
                  </a:lnTo>
                  <a:lnTo>
                    <a:pt x="3336709" y="1795145"/>
                  </a:lnTo>
                  <a:lnTo>
                    <a:pt x="3371494" y="1820545"/>
                  </a:lnTo>
                  <a:lnTo>
                    <a:pt x="3404793" y="1833245"/>
                  </a:lnTo>
                  <a:lnTo>
                    <a:pt x="3436620" y="1858645"/>
                  </a:lnTo>
                  <a:lnTo>
                    <a:pt x="3466960" y="1884045"/>
                  </a:lnTo>
                  <a:lnTo>
                    <a:pt x="3495827" y="1909445"/>
                  </a:lnTo>
                  <a:lnTo>
                    <a:pt x="3549116" y="1972945"/>
                  </a:lnTo>
                  <a:lnTo>
                    <a:pt x="3573538" y="1998345"/>
                  </a:lnTo>
                  <a:lnTo>
                    <a:pt x="3596475" y="2036445"/>
                  </a:lnTo>
                  <a:lnTo>
                    <a:pt x="3617938" y="2074545"/>
                  </a:lnTo>
                  <a:lnTo>
                    <a:pt x="3637927" y="2112645"/>
                  </a:lnTo>
                  <a:lnTo>
                    <a:pt x="3656419" y="2150745"/>
                  </a:lnTo>
                  <a:lnTo>
                    <a:pt x="3673449" y="2188845"/>
                  </a:lnTo>
                  <a:lnTo>
                    <a:pt x="3688981" y="2239645"/>
                  </a:lnTo>
                  <a:lnTo>
                    <a:pt x="3703053" y="2277745"/>
                  </a:lnTo>
                  <a:lnTo>
                    <a:pt x="3715626" y="2328545"/>
                  </a:lnTo>
                  <a:lnTo>
                    <a:pt x="3726726" y="2379345"/>
                  </a:lnTo>
                  <a:lnTo>
                    <a:pt x="3736352" y="2430145"/>
                  </a:lnTo>
                  <a:lnTo>
                    <a:pt x="3744493" y="2493645"/>
                  </a:lnTo>
                  <a:lnTo>
                    <a:pt x="3751148" y="2544445"/>
                  </a:lnTo>
                  <a:lnTo>
                    <a:pt x="3756329" y="2607945"/>
                  </a:lnTo>
                  <a:lnTo>
                    <a:pt x="3760038" y="2671445"/>
                  </a:lnTo>
                  <a:lnTo>
                    <a:pt x="3762248" y="2734945"/>
                  </a:lnTo>
                  <a:lnTo>
                    <a:pt x="3762870" y="2788374"/>
                  </a:lnTo>
                  <a:lnTo>
                    <a:pt x="3762870" y="1092174"/>
                  </a:lnTo>
                  <a:lnTo>
                    <a:pt x="3737140" y="1083995"/>
                  </a:lnTo>
                  <a:lnTo>
                    <a:pt x="3696258" y="1058595"/>
                  </a:lnTo>
                  <a:lnTo>
                    <a:pt x="3611867" y="1033195"/>
                  </a:lnTo>
                  <a:lnTo>
                    <a:pt x="3568357" y="1033195"/>
                  </a:lnTo>
                  <a:lnTo>
                    <a:pt x="3432556" y="995095"/>
                  </a:lnTo>
                  <a:lnTo>
                    <a:pt x="3385528" y="995095"/>
                  </a:lnTo>
                  <a:lnTo>
                    <a:pt x="3337610" y="982395"/>
                  </a:lnTo>
                  <a:lnTo>
                    <a:pt x="3239160" y="982395"/>
                  </a:lnTo>
                  <a:lnTo>
                    <a:pt x="3188614" y="969695"/>
                  </a:lnTo>
                  <a:lnTo>
                    <a:pt x="2866225" y="969695"/>
                  </a:lnTo>
                  <a:lnTo>
                    <a:pt x="2813012" y="982395"/>
                  </a:lnTo>
                  <a:lnTo>
                    <a:pt x="2709532" y="982395"/>
                  </a:lnTo>
                  <a:lnTo>
                    <a:pt x="2609964" y="1007795"/>
                  </a:lnTo>
                  <a:lnTo>
                    <a:pt x="2561640" y="1007795"/>
                  </a:lnTo>
                  <a:lnTo>
                    <a:pt x="2422525" y="1045895"/>
                  </a:lnTo>
                  <a:lnTo>
                    <a:pt x="2292172" y="1083995"/>
                  </a:lnTo>
                  <a:lnTo>
                    <a:pt x="2210130" y="1109395"/>
                  </a:lnTo>
                  <a:lnTo>
                    <a:pt x="2170569" y="1134795"/>
                  </a:lnTo>
                  <a:lnTo>
                    <a:pt x="2131974" y="1147495"/>
                  </a:lnTo>
                  <a:lnTo>
                    <a:pt x="2094357" y="1172895"/>
                  </a:lnTo>
                  <a:lnTo>
                    <a:pt x="2057704" y="1185595"/>
                  </a:lnTo>
                  <a:lnTo>
                    <a:pt x="2022030" y="1210995"/>
                  </a:lnTo>
                  <a:lnTo>
                    <a:pt x="1987321" y="1236395"/>
                  </a:lnTo>
                  <a:lnTo>
                    <a:pt x="1953577" y="1261795"/>
                  </a:lnTo>
                  <a:lnTo>
                    <a:pt x="1920811" y="1287195"/>
                  </a:lnTo>
                  <a:lnTo>
                    <a:pt x="1888998" y="1312595"/>
                  </a:lnTo>
                  <a:lnTo>
                    <a:pt x="1858162" y="1337995"/>
                  </a:lnTo>
                  <a:lnTo>
                    <a:pt x="1828292" y="1363395"/>
                  </a:lnTo>
                  <a:lnTo>
                    <a:pt x="1799399" y="1388795"/>
                  </a:lnTo>
                  <a:lnTo>
                    <a:pt x="1744484" y="1452295"/>
                  </a:lnTo>
                  <a:lnTo>
                    <a:pt x="1718487" y="1477695"/>
                  </a:lnTo>
                  <a:lnTo>
                    <a:pt x="1693443" y="1515795"/>
                  </a:lnTo>
                  <a:lnTo>
                    <a:pt x="1669364" y="1541195"/>
                  </a:lnTo>
                  <a:lnTo>
                    <a:pt x="1646262" y="1579295"/>
                  </a:lnTo>
                  <a:lnTo>
                    <a:pt x="1624114" y="1617395"/>
                  </a:lnTo>
                  <a:lnTo>
                    <a:pt x="1602930" y="1655495"/>
                  </a:lnTo>
                  <a:lnTo>
                    <a:pt x="1582699" y="1693595"/>
                  </a:lnTo>
                  <a:lnTo>
                    <a:pt x="1563446" y="1731695"/>
                  </a:lnTo>
                  <a:lnTo>
                    <a:pt x="1545145" y="1769795"/>
                  </a:lnTo>
                  <a:lnTo>
                    <a:pt x="1527810" y="1807895"/>
                  </a:lnTo>
                  <a:lnTo>
                    <a:pt x="1511427" y="1845995"/>
                  </a:lnTo>
                  <a:lnTo>
                    <a:pt x="1496021" y="1896795"/>
                  </a:lnTo>
                  <a:lnTo>
                    <a:pt x="1481556" y="1934895"/>
                  </a:lnTo>
                  <a:lnTo>
                    <a:pt x="1468069" y="1985695"/>
                  </a:lnTo>
                  <a:lnTo>
                    <a:pt x="1455534" y="2023795"/>
                  </a:lnTo>
                  <a:lnTo>
                    <a:pt x="1443951" y="2074595"/>
                  </a:lnTo>
                  <a:lnTo>
                    <a:pt x="1433334" y="2125395"/>
                  </a:lnTo>
                  <a:lnTo>
                    <a:pt x="1423670" y="2176195"/>
                  </a:lnTo>
                  <a:lnTo>
                    <a:pt x="1414957" y="2214295"/>
                  </a:lnTo>
                  <a:lnTo>
                    <a:pt x="1407210" y="2265095"/>
                  </a:lnTo>
                  <a:lnTo>
                    <a:pt x="1400416" y="2328595"/>
                  </a:lnTo>
                  <a:lnTo>
                    <a:pt x="1394587" y="2379395"/>
                  </a:lnTo>
                  <a:lnTo>
                    <a:pt x="1389710" y="2430195"/>
                  </a:lnTo>
                  <a:lnTo>
                    <a:pt x="1385785" y="2480995"/>
                  </a:lnTo>
                  <a:lnTo>
                    <a:pt x="1382814" y="2544495"/>
                  </a:lnTo>
                  <a:lnTo>
                    <a:pt x="1382814" y="2556878"/>
                  </a:lnTo>
                  <a:lnTo>
                    <a:pt x="1382801" y="2557145"/>
                  </a:lnTo>
                  <a:lnTo>
                    <a:pt x="1382801" y="5897245"/>
                  </a:lnTo>
                  <a:lnTo>
                    <a:pt x="1931174" y="5897296"/>
                  </a:lnTo>
                  <a:lnTo>
                    <a:pt x="1931352" y="5897245"/>
                  </a:lnTo>
                  <a:lnTo>
                    <a:pt x="1977453" y="5897245"/>
                  </a:lnTo>
                  <a:lnTo>
                    <a:pt x="2020290" y="5884545"/>
                  </a:lnTo>
                  <a:lnTo>
                    <a:pt x="2059711" y="5871845"/>
                  </a:lnTo>
                  <a:lnTo>
                    <a:pt x="2095715" y="5859145"/>
                  </a:lnTo>
                  <a:lnTo>
                    <a:pt x="2128278" y="5833745"/>
                  </a:lnTo>
                  <a:lnTo>
                    <a:pt x="2157412" y="5808345"/>
                  </a:lnTo>
                  <a:lnTo>
                    <a:pt x="2205405" y="5744845"/>
                  </a:lnTo>
                  <a:lnTo>
                    <a:pt x="2224265" y="5706745"/>
                  </a:lnTo>
                  <a:lnTo>
                    <a:pt x="2239695" y="5668645"/>
                  </a:lnTo>
                  <a:lnTo>
                    <a:pt x="2251697" y="5630545"/>
                  </a:lnTo>
                  <a:lnTo>
                    <a:pt x="2260269" y="5579745"/>
                  </a:lnTo>
                  <a:lnTo>
                    <a:pt x="2265413" y="5528945"/>
                  </a:lnTo>
                  <a:lnTo>
                    <a:pt x="2267127" y="5478145"/>
                  </a:lnTo>
                  <a:lnTo>
                    <a:pt x="2267127" y="5465496"/>
                  </a:lnTo>
                  <a:lnTo>
                    <a:pt x="2267127" y="4055745"/>
                  </a:lnTo>
                  <a:lnTo>
                    <a:pt x="2294750" y="4106545"/>
                  </a:lnTo>
                  <a:lnTo>
                    <a:pt x="2323401" y="4144645"/>
                  </a:lnTo>
                  <a:lnTo>
                    <a:pt x="2353068" y="4182745"/>
                  </a:lnTo>
                  <a:lnTo>
                    <a:pt x="2383764" y="4220845"/>
                  </a:lnTo>
                  <a:lnTo>
                    <a:pt x="2415476" y="4258945"/>
                  </a:lnTo>
                  <a:lnTo>
                    <a:pt x="2448217" y="4297045"/>
                  </a:lnTo>
                  <a:lnTo>
                    <a:pt x="2481973" y="4322445"/>
                  </a:lnTo>
                  <a:lnTo>
                    <a:pt x="2516759" y="4360545"/>
                  </a:lnTo>
                  <a:lnTo>
                    <a:pt x="2552560" y="4385945"/>
                  </a:lnTo>
                  <a:lnTo>
                    <a:pt x="2589390" y="4411345"/>
                  </a:lnTo>
                  <a:lnTo>
                    <a:pt x="2627236" y="4436745"/>
                  </a:lnTo>
                  <a:lnTo>
                    <a:pt x="2666111" y="4462145"/>
                  </a:lnTo>
                  <a:lnTo>
                    <a:pt x="2706001" y="4487545"/>
                  </a:lnTo>
                  <a:lnTo>
                    <a:pt x="2746921" y="4500245"/>
                  </a:lnTo>
                  <a:lnTo>
                    <a:pt x="2788856" y="4525645"/>
                  </a:lnTo>
                  <a:lnTo>
                    <a:pt x="2875800" y="4551045"/>
                  </a:lnTo>
                  <a:lnTo>
                    <a:pt x="3013862" y="4589145"/>
                  </a:lnTo>
                  <a:lnTo>
                    <a:pt x="3061932" y="4589145"/>
                  </a:lnTo>
                  <a:lnTo>
                    <a:pt x="3111017" y="4601845"/>
                  </a:lnTo>
                  <a:lnTo>
                    <a:pt x="3408502" y="4601845"/>
                  </a:lnTo>
                  <a:lnTo>
                    <a:pt x="3454781" y="4589145"/>
                  </a:lnTo>
                  <a:lnTo>
                    <a:pt x="3500209" y="4589145"/>
                  </a:lnTo>
                  <a:lnTo>
                    <a:pt x="3588423" y="4563745"/>
                  </a:lnTo>
                  <a:lnTo>
                    <a:pt x="3631234" y="4563745"/>
                  </a:lnTo>
                  <a:lnTo>
                    <a:pt x="3754437" y="4525645"/>
                  </a:lnTo>
                  <a:lnTo>
                    <a:pt x="3793756" y="4512945"/>
                  </a:lnTo>
                  <a:lnTo>
                    <a:pt x="3832212" y="4487545"/>
                  </a:lnTo>
                  <a:lnTo>
                    <a:pt x="3906532" y="4462145"/>
                  </a:lnTo>
                  <a:lnTo>
                    <a:pt x="3942372" y="4436745"/>
                  </a:lnTo>
                  <a:lnTo>
                    <a:pt x="3977360" y="4424045"/>
                  </a:lnTo>
                  <a:lnTo>
                    <a:pt x="4011472" y="4398645"/>
                  </a:lnTo>
                  <a:lnTo>
                    <a:pt x="4044721" y="4373245"/>
                  </a:lnTo>
                  <a:lnTo>
                    <a:pt x="4077106" y="4360545"/>
                  </a:lnTo>
                  <a:lnTo>
                    <a:pt x="4108615" y="4335145"/>
                  </a:lnTo>
                  <a:lnTo>
                    <a:pt x="4139260" y="4309745"/>
                  </a:lnTo>
                  <a:lnTo>
                    <a:pt x="4169029" y="4284345"/>
                  </a:lnTo>
                  <a:lnTo>
                    <a:pt x="4197947" y="4258945"/>
                  </a:lnTo>
                  <a:lnTo>
                    <a:pt x="4225988" y="4220845"/>
                  </a:lnTo>
                  <a:lnTo>
                    <a:pt x="4253166" y="4195445"/>
                  </a:lnTo>
                  <a:lnTo>
                    <a:pt x="4279481" y="4170045"/>
                  </a:lnTo>
                  <a:lnTo>
                    <a:pt x="4304919" y="4131945"/>
                  </a:lnTo>
                  <a:lnTo>
                    <a:pt x="4329506" y="4106545"/>
                  </a:lnTo>
                  <a:lnTo>
                    <a:pt x="4353217" y="4068445"/>
                  </a:lnTo>
                  <a:lnTo>
                    <a:pt x="4360837" y="4055745"/>
                  </a:lnTo>
                  <a:lnTo>
                    <a:pt x="4376064" y="4030345"/>
                  </a:lnTo>
                  <a:lnTo>
                    <a:pt x="4398048" y="3992245"/>
                  </a:lnTo>
                  <a:lnTo>
                    <a:pt x="4419168" y="3966845"/>
                  </a:lnTo>
                  <a:lnTo>
                    <a:pt x="4439424" y="3928745"/>
                  </a:lnTo>
                  <a:lnTo>
                    <a:pt x="4458817" y="3890645"/>
                  </a:lnTo>
                  <a:lnTo>
                    <a:pt x="4477334" y="3839845"/>
                  </a:lnTo>
                  <a:lnTo>
                    <a:pt x="4489120" y="3814445"/>
                  </a:lnTo>
                  <a:lnTo>
                    <a:pt x="4495000" y="3801745"/>
                  </a:lnTo>
                  <a:lnTo>
                    <a:pt x="4511802" y="3763645"/>
                  </a:lnTo>
                  <a:lnTo>
                    <a:pt x="4527740" y="3712845"/>
                  </a:lnTo>
                  <a:lnTo>
                    <a:pt x="4542802" y="3674745"/>
                  </a:lnTo>
                  <a:lnTo>
                    <a:pt x="4557014" y="3623945"/>
                  </a:lnTo>
                  <a:lnTo>
                    <a:pt x="4570361" y="3585845"/>
                  </a:lnTo>
                  <a:lnTo>
                    <a:pt x="4582846" y="3535045"/>
                  </a:lnTo>
                  <a:lnTo>
                    <a:pt x="4594466" y="3484245"/>
                  </a:lnTo>
                  <a:lnTo>
                    <a:pt x="4605223" y="3433445"/>
                  </a:lnTo>
                  <a:lnTo>
                    <a:pt x="4615116" y="3382645"/>
                  </a:lnTo>
                  <a:lnTo>
                    <a:pt x="4624159" y="3331845"/>
                  </a:lnTo>
                  <a:lnTo>
                    <a:pt x="4632325" y="3281045"/>
                  </a:lnTo>
                  <a:lnTo>
                    <a:pt x="4639640" y="3230245"/>
                  </a:lnTo>
                  <a:lnTo>
                    <a:pt x="4646092" y="3166745"/>
                  </a:lnTo>
                  <a:lnTo>
                    <a:pt x="4651680" y="3115945"/>
                  </a:lnTo>
                  <a:lnTo>
                    <a:pt x="4656404" y="3065145"/>
                  </a:lnTo>
                  <a:lnTo>
                    <a:pt x="4660277" y="3001645"/>
                  </a:lnTo>
                  <a:lnTo>
                    <a:pt x="4663287" y="2938145"/>
                  </a:lnTo>
                  <a:lnTo>
                    <a:pt x="4665434" y="2887345"/>
                  </a:lnTo>
                  <a:lnTo>
                    <a:pt x="4666729" y="2823845"/>
                  </a:lnTo>
                  <a:lnTo>
                    <a:pt x="4667161" y="2760345"/>
                  </a:lnTo>
                  <a:lnTo>
                    <a:pt x="4667110" y="2754122"/>
                  </a:lnTo>
                  <a:lnTo>
                    <a:pt x="4667161" y="274769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10339895" y="5461858"/>
              <a:ext cx="3112135" cy="3637279"/>
            </a:xfrm>
            <a:custGeom>
              <a:avLst/>
              <a:gdLst/>
              <a:ahLst/>
              <a:cxnLst/>
              <a:rect l="l" t="t" r="r" b="b"/>
              <a:pathLst>
                <a:path w="3112134" h="3637279">
                  <a:moveTo>
                    <a:pt x="3111538" y="2453335"/>
                  </a:moveTo>
                  <a:lnTo>
                    <a:pt x="3110319" y="2402446"/>
                  </a:lnTo>
                  <a:lnTo>
                    <a:pt x="3106636" y="2352421"/>
                  </a:lnTo>
                  <a:lnTo>
                    <a:pt x="3100476" y="2303246"/>
                  </a:lnTo>
                  <a:lnTo>
                    <a:pt x="3091840" y="2254986"/>
                  </a:lnTo>
                  <a:lnTo>
                    <a:pt x="3080702" y="2207666"/>
                  </a:lnTo>
                  <a:lnTo>
                    <a:pt x="3067050" y="2161298"/>
                  </a:lnTo>
                  <a:lnTo>
                    <a:pt x="3050857" y="2115921"/>
                  </a:lnTo>
                  <a:lnTo>
                    <a:pt x="3032125" y="2071560"/>
                  </a:lnTo>
                  <a:lnTo>
                    <a:pt x="3010839" y="2028253"/>
                  </a:lnTo>
                  <a:lnTo>
                    <a:pt x="2986976" y="1986026"/>
                  </a:lnTo>
                  <a:lnTo>
                    <a:pt x="2960535" y="1944903"/>
                  </a:lnTo>
                  <a:lnTo>
                    <a:pt x="2931477" y="1904911"/>
                  </a:lnTo>
                  <a:lnTo>
                    <a:pt x="2899816" y="1866087"/>
                  </a:lnTo>
                  <a:lnTo>
                    <a:pt x="2865513" y="1828457"/>
                  </a:lnTo>
                  <a:lnTo>
                    <a:pt x="2815399" y="1785886"/>
                  </a:lnTo>
                  <a:lnTo>
                    <a:pt x="2757614" y="1744345"/>
                  </a:lnTo>
                  <a:lnTo>
                    <a:pt x="2692133" y="1703870"/>
                  </a:lnTo>
                  <a:lnTo>
                    <a:pt x="2656497" y="1684032"/>
                  </a:lnTo>
                  <a:lnTo>
                    <a:pt x="2618930" y="1664474"/>
                  </a:lnTo>
                  <a:lnTo>
                    <a:pt x="2579420" y="1645196"/>
                  </a:lnTo>
                  <a:lnTo>
                    <a:pt x="2537980" y="1626184"/>
                  </a:lnTo>
                  <a:lnTo>
                    <a:pt x="2494597" y="1607464"/>
                  </a:lnTo>
                  <a:lnTo>
                    <a:pt x="2449284" y="1589024"/>
                  </a:lnTo>
                  <a:lnTo>
                    <a:pt x="2402014" y="1570875"/>
                  </a:lnTo>
                  <a:lnTo>
                    <a:pt x="2352789" y="1553006"/>
                  </a:lnTo>
                  <a:lnTo>
                    <a:pt x="2301621" y="1535430"/>
                  </a:lnTo>
                  <a:lnTo>
                    <a:pt x="2248497" y="1518158"/>
                  </a:lnTo>
                  <a:lnTo>
                    <a:pt x="2193429" y="1501178"/>
                  </a:lnTo>
                  <a:lnTo>
                    <a:pt x="2136394" y="1484490"/>
                  </a:lnTo>
                  <a:lnTo>
                    <a:pt x="2077389" y="1468107"/>
                  </a:lnTo>
                  <a:lnTo>
                    <a:pt x="2016429" y="1452029"/>
                  </a:lnTo>
                  <a:lnTo>
                    <a:pt x="1953501" y="1436268"/>
                  </a:lnTo>
                  <a:lnTo>
                    <a:pt x="1888604" y="1420799"/>
                  </a:lnTo>
                  <a:lnTo>
                    <a:pt x="1821726" y="1405661"/>
                  </a:lnTo>
                  <a:lnTo>
                    <a:pt x="1752879" y="1390827"/>
                  </a:lnTo>
                  <a:lnTo>
                    <a:pt x="1682064" y="1376311"/>
                  </a:lnTo>
                  <a:lnTo>
                    <a:pt x="1607769" y="1361401"/>
                  </a:lnTo>
                  <a:lnTo>
                    <a:pt x="1537766" y="1345526"/>
                  </a:lnTo>
                  <a:lnTo>
                    <a:pt x="1472069" y="1328699"/>
                  </a:lnTo>
                  <a:lnTo>
                    <a:pt x="1410652" y="1310919"/>
                  </a:lnTo>
                  <a:lnTo>
                    <a:pt x="1353515" y="1292212"/>
                  </a:lnTo>
                  <a:lnTo>
                    <a:pt x="1300657" y="1272603"/>
                  </a:lnTo>
                  <a:lnTo>
                    <a:pt x="1252067" y="1252080"/>
                  </a:lnTo>
                  <a:lnTo>
                    <a:pt x="1207731" y="1230668"/>
                  </a:lnTo>
                  <a:lnTo>
                    <a:pt x="1167650" y="1208379"/>
                  </a:lnTo>
                  <a:lnTo>
                    <a:pt x="1131824" y="1185240"/>
                  </a:lnTo>
                  <a:lnTo>
                    <a:pt x="1100226" y="1161237"/>
                  </a:lnTo>
                  <a:lnTo>
                    <a:pt x="1049731" y="1110767"/>
                  </a:lnTo>
                  <a:lnTo>
                    <a:pt x="1016127" y="1057059"/>
                  </a:lnTo>
                  <a:lnTo>
                    <a:pt x="999350" y="1000226"/>
                  </a:lnTo>
                  <a:lnTo>
                    <a:pt x="997661" y="976477"/>
                  </a:lnTo>
                  <a:lnTo>
                    <a:pt x="999896" y="944308"/>
                  </a:lnTo>
                  <a:lnTo>
                    <a:pt x="1007833" y="906208"/>
                  </a:lnTo>
                  <a:lnTo>
                    <a:pt x="1021067" y="868108"/>
                  </a:lnTo>
                  <a:lnTo>
                    <a:pt x="1063396" y="817308"/>
                  </a:lnTo>
                  <a:lnTo>
                    <a:pt x="1092504" y="791908"/>
                  </a:lnTo>
                  <a:lnTo>
                    <a:pt x="1126896" y="779208"/>
                  </a:lnTo>
                  <a:lnTo>
                    <a:pt x="1166583" y="753808"/>
                  </a:lnTo>
                  <a:lnTo>
                    <a:pt x="1211567" y="741108"/>
                  </a:lnTo>
                  <a:lnTo>
                    <a:pt x="1261846" y="728408"/>
                  </a:lnTo>
                  <a:lnTo>
                    <a:pt x="1317409" y="715708"/>
                  </a:lnTo>
                  <a:lnTo>
                    <a:pt x="1378280" y="715708"/>
                  </a:lnTo>
                  <a:lnTo>
                    <a:pt x="1444434" y="703008"/>
                  </a:lnTo>
                  <a:lnTo>
                    <a:pt x="1581378" y="703008"/>
                  </a:lnTo>
                  <a:lnTo>
                    <a:pt x="1642833" y="715708"/>
                  </a:lnTo>
                  <a:lnTo>
                    <a:pt x="1700250" y="715708"/>
                  </a:lnTo>
                  <a:lnTo>
                    <a:pt x="1753590" y="728408"/>
                  </a:lnTo>
                  <a:lnTo>
                    <a:pt x="1802853" y="741108"/>
                  </a:lnTo>
                  <a:lnTo>
                    <a:pt x="1848015" y="753808"/>
                  </a:lnTo>
                  <a:lnTo>
                    <a:pt x="1889048" y="779208"/>
                  </a:lnTo>
                  <a:lnTo>
                    <a:pt x="1925955" y="791908"/>
                  </a:lnTo>
                  <a:lnTo>
                    <a:pt x="1958695" y="817308"/>
                  </a:lnTo>
                  <a:lnTo>
                    <a:pt x="1987257" y="842708"/>
                  </a:lnTo>
                  <a:lnTo>
                    <a:pt x="2011629" y="880808"/>
                  </a:lnTo>
                  <a:lnTo>
                    <a:pt x="2031796" y="906208"/>
                  </a:lnTo>
                  <a:lnTo>
                    <a:pt x="2047722" y="944308"/>
                  </a:lnTo>
                  <a:lnTo>
                    <a:pt x="2066086" y="982408"/>
                  </a:lnTo>
                  <a:lnTo>
                    <a:pt x="2089188" y="1020508"/>
                  </a:lnTo>
                  <a:lnTo>
                    <a:pt x="2116988" y="1045908"/>
                  </a:lnTo>
                  <a:lnTo>
                    <a:pt x="2149462" y="1084008"/>
                  </a:lnTo>
                  <a:lnTo>
                    <a:pt x="2186559" y="1109408"/>
                  </a:lnTo>
                  <a:lnTo>
                    <a:pt x="2228240" y="1122108"/>
                  </a:lnTo>
                  <a:lnTo>
                    <a:pt x="2274455" y="1134808"/>
                  </a:lnTo>
                  <a:lnTo>
                    <a:pt x="2325179" y="1147508"/>
                  </a:lnTo>
                  <a:lnTo>
                    <a:pt x="2380373" y="1160208"/>
                  </a:lnTo>
                  <a:lnTo>
                    <a:pt x="2998520" y="1160208"/>
                  </a:lnTo>
                  <a:lnTo>
                    <a:pt x="2998254" y="1156843"/>
                  </a:lnTo>
                  <a:lnTo>
                    <a:pt x="2998520" y="1156843"/>
                  </a:lnTo>
                  <a:lnTo>
                    <a:pt x="2994622" y="1102588"/>
                  </a:lnTo>
                  <a:lnTo>
                    <a:pt x="2988932" y="1049528"/>
                  </a:lnTo>
                  <a:lnTo>
                    <a:pt x="2981452" y="997661"/>
                  </a:lnTo>
                  <a:lnTo>
                    <a:pt x="2972181" y="947000"/>
                  </a:lnTo>
                  <a:lnTo>
                    <a:pt x="2961106" y="897547"/>
                  </a:lnTo>
                  <a:lnTo>
                    <a:pt x="2948241" y="849274"/>
                  </a:lnTo>
                  <a:lnTo>
                    <a:pt x="2933573" y="802208"/>
                  </a:lnTo>
                  <a:lnTo>
                    <a:pt x="2917113" y="756335"/>
                  </a:lnTo>
                  <a:lnTo>
                    <a:pt x="2898864" y="711657"/>
                  </a:lnTo>
                  <a:lnTo>
                    <a:pt x="2878810" y="668185"/>
                  </a:lnTo>
                  <a:lnTo>
                    <a:pt x="2856966" y="625906"/>
                  </a:lnTo>
                  <a:lnTo>
                    <a:pt x="2833332" y="584822"/>
                  </a:lnTo>
                  <a:lnTo>
                    <a:pt x="2807906" y="544931"/>
                  </a:lnTo>
                  <a:lnTo>
                    <a:pt x="2780677" y="506247"/>
                  </a:lnTo>
                  <a:lnTo>
                    <a:pt x="2751645" y="468757"/>
                  </a:lnTo>
                  <a:lnTo>
                    <a:pt x="2720835" y="432460"/>
                  </a:lnTo>
                  <a:lnTo>
                    <a:pt x="2688221" y="397357"/>
                  </a:lnTo>
                  <a:lnTo>
                    <a:pt x="2653817" y="363448"/>
                  </a:lnTo>
                  <a:lnTo>
                    <a:pt x="2617609" y="330746"/>
                  </a:lnTo>
                  <a:lnTo>
                    <a:pt x="2579611" y="299237"/>
                  </a:lnTo>
                  <a:lnTo>
                    <a:pt x="2544394" y="273773"/>
                  </a:lnTo>
                  <a:lnTo>
                    <a:pt x="2508123" y="249453"/>
                  </a:lnTo>
                  <a:lnTo>
                    <a:pt x="2470797" y="226263"/>
                  </a:lnTo>
                  <a:lnTo>
                    <a:pt x="2432405" y="204203"/>
                  </a:lnTo>
                  <a:lnTo>
                    <a:pt x="2392972" y="183286"/>
                  </a:lnTo>
                  <a:lnTo>
                    <a:pt x="2352471" y="163487"/>
                  </a:lnTo>
                  <a:lnTo>
                    <a:pt x="2310930" y="144818"/>
                  </a:lnTo>
                  <a:lnTo>
                    <a:pt x="2268321" y="127279"/>
                  </a:lnTo>
                  <a:lnTo>
                    <a:pt x="2224659" y="110883"/>
                  </a:lnTo>
                  <a:lnTo>
                    <a:pt x="2179942" y="95605"/>
                  </a:lnTo>
                  <a:lnTo>
                    <a:pt x="2134171" y="81457"/>
                  </a:lnTo>
                  <a:lnTo>
                    <a:pt x="2087346" y="68453"/>
                  </a:lnTo>
                  <a:lnTo>
                    <a:pt x="2039467" y="56578"/>
                  </a:lnTo>
                  <a:lnTo>
                    <a:pt x="1990534" y="45821"/>
                  </a:lnTo>
                  <a:lnTo>
                    <a:pt x="1940534" y="36207"/>
                  </a:lnTo>
                  <a:lnTo>
                    <a:pt x="1889480" y="27724"/>
                  </a:lnTo>
                  <a:lnTo>
                    <a:pt x="1837372" y="20370"/>
                  </a:lnTo>
                  <a:lnTo>
                    <a:pt x="1784210" y="14147"/>
                  </a:lnTo>
                  <a:lnTo>
                    <a:pt x="1729994" y="9055"/>
                  </a:lnTo>
                  <a:lnTo>
                    <a:pt x="1674723" y="5092"/>
                  </a:lnTo>
                  <a:lnTo>
                    <a:pt x="1618386" y="2273"/>
                  </a:lnTo>
                  <a:lnTo>
                    <a:pt x="1560995" y="571"/>
                  </a:lnTo>
                  <a:lnTo>
                    <a:pt x="1502549" y="0"/>
                  </a:lnTo>
                  <a:lnTo>
                    <a:pt x="1448015" y="1447"/>
                  </a:lnTo>
                  <a:lnTo>
                    <a:pt x="1394155" y="3962"/>
                  </a:lnTo>
                  <a:lnTo>
                    <a:pt x="1340980" y="7556"/>
                  </a:lnTo>
                  <a:lnTo>
                    <a:pt x="1288529" y="12230"/>
                  </a:lnTo>
                  <a:lnTo>
                    <a:pt x="1236827" y="17995"/>
                  </a:lnTo>
                  <a:lnTo>
                    <a:pt x="1185913" y="24853"/>
                  </a:lnTo>
                  <a:lnTo>
                    <a:pt x="1135799" y="32804"/>
                  </a:lnTo>
                  <a:lnTo>
                    <a:pt x="1086510" y="41859"/>
                  </a:lnTo>
                  <a:lnTo>
                    <a:pt x="1038085" y="52006"/>
                  </a:lnTo>
                  <a:lnTo>
                    <a:pt x="990549" y="63258"/>
                  </a:lnTo>
                  <a:lnTo>
                    <a:pt x="943927" y="75628"/>
                  </a:lnTo>
                  <a:lnTo>
                    <a:pt x="898258" y="89103"/>
                  </a:lnTo>
                  <a:lnTo>
                    <a:pt x="853541" y="103695"/>
                  </a:lnTo>
                  <a:lnTo>
                    <a:pt x="809840" y="119405"/>
                  </a:lnTo>
                  <a:lnTo>
                    <a:pt x="767156" y="136245"/>
                  </a:lnTo>
                  <a:lnTo>
                    <a:pt x="725525" y="154216"/>
                  </a:lnTo>
                  <a:lnTo>
                    <a:pt x="684974" y="173316"/>
                  </a:lnTo>
                  <a:lnTo>
                    <a:pt x="645541" y="193548"/>
                  </a:lnTo>
                  <a:lnTo>
                    <a:pt x="607237" y="214922"/>
                  </a:lnTo>
                  <a:lnTo>
                    <a:pt x="570103" y="237439"/>
                  </a:lnTo>
                  <a:lnTo>
                    <a:pt x="534149" y="261099"/>
                  </a:lnTo>
                  <a:lnTo>
                    <a:pt x="499414" y="285902"/>
                  </a:lnTo>
                  <a:lnTo>
                    <a:pt x="465937" y="311873"/>
                  </a:lnTo>
                  <a:lnTo>
                    <a:pt x="433730" y="338988"/>
                  </a:lnTo>
                  <a:lnTo>
                    <a:pt x="402831" y="367271"/>
                  </a:lnTo>
                  <a:lnTo>
                    <a:pt x="373253" y="396722"/>
                  </a:lnTo>
                  <a:lnTo>
                    <a:pt x="345033" y="427342"/>
                  </a:lnTo>
                  <a:lnTo>
                    <a:pt x="318198" y="459130"/>
                  </a:lnTo>
                  <a:lnTo>
                    <a:pt x="292773" y="492099"/>
                  </a:lnTo>
                  <a:lnTo>
                    <a:pt x="268795" y="526249"/>
                  </a:lnTo>
                  <a:lnTo>
                    <a:pt x="246278" y="561581"/>
                  </a:lnTo>
                  <a:lnTo>
                    <a:pt x="225259" y="598093"/>
                  </a:lnTo>
                  <a:lnTo>
                    <a:pt x="205765" y="635800"/>
                  </a:lnTo>
                  <a:lnTo>
                    <a:pt x="187820" y="674700"/>
                  </a:lnTo>
                  <a:lnTo>
                    <a:pt x="171450" y="714806"/>
                  </a:lnTo>
                  <a:lnTo>
                    <a:pt x="156692" y="756107"/>
                  </a:lnTo>
                  <a:lnTo>
                    <a:pt x="143560" y="798626"/>
                  </a:lnTo>
                  <a:lnTo>
                    <a:pt x="132092" y="842340"/>
                  </a:lnTo>
                  <a:lnTo>
                    <a:pt x="122313" y="887272"/>
                  </a:lnTo>
                  <a:lnTo>
                    <a:pt x="114249" y="933424"/>
                  </a:lnTo>
                  <a:lnTo>
                    <a:pt x="107937" y="980795"/>
                  </a:lnTo>
                  <a:lnTo>
                    <a:pt x="103378" y="1029398"/>
                  </a:lnTo>
                  <a:lnTo>
                    <a:pt x="100634" y="1079220"/>
                  </a:lnTo>
                  <a:lnTo>
                    <a:pt x="99707" y="1130274"/>
                  </a:lnTo>
                  <a:lnTo>
                    <a:pt x="99758" y="1131938"/>
                  </a:lnTo>
                  <a:lnTo>
                    <a:pt x="99707" y="1134808"/>
                  </a:lnTo>
                  <a:lnTo>
                    <a:pt x="101117" y="1185608"/>
                  </a:lnTo>
                  <a:lnTo>
                    <a:pt x="104228" y="1223708"/>
                  </a:lnTo>
                  <a:lnTo>
                    <a:pt x="109067" y="1261808"/>
                  </a:lnTo>
                  <a:lnTo>
                    <a:pt x="115620" y="1312608"/>
                  </a:lnTo>
                  <a:lnTo>
                    <a:pt x="123875" y="1350708"/>
                  </a:lnTo>
                  <a:lnTo>
                    <a:pt x="133845" y="1388808"/>
                  </a:lnTo>
                  <a:lnTo>
                    <a:pt x="145529" y="1426908"/>
                  </a:lnTo>
                  <a:lnTo>
                    <a:pt x="158927" y="1465008"/>
                  </a:lnTo>
                  <a:lnTo>
                    <a:pt x="174015" y="1503108"/>
                  </a:lnTo>
                  <a:lnTo>
                    <a:pt x="190817" y="1541208"/>
                  </a:lnTo>
                  <a:lnTo>
                    <a:pt x="209321" y="1579308"/>
                  </a:lnTo>
                  <a:lnTo>
                    <a:pt x="229527" y="1604708"/>
                  </a:lnTo>
                  <a:lnTo>
                    <a:pt x="251434" y="1642808"/>
                  </a:lnTo>
                  <a:lnTo>
                    <a:pt x="275043" y="1668208"/>
                  </a:lnTo>
                  <a:lnTo>
                    <a:pt x="300342" y="1706308"/>
                  </a:lnTo>
                  <a:lnTo>
                    <a:pt x="327342" y="1731708"/>
                  </a:lnTo>
                  <a:lnTo>
                    <a:pt x="356031" y="1769808"/>
                  </a:lnTo>
                  <a:lnTo>
                    <a:pt x="386422" y="1795208"/>
                  </a:lnTo>
                  <a:lnTo>
                    <a:pt x="418490" y="1820608"/>
                  </a:lnTo>
                  <a:lnTo>
                    <a:pt x="452259" y="1846008"/>
                  </a:lnTo>
                  <a:lnTo>
                    <a:pt x="487705" y="1871408"/>
                  </a:lnTo>
                  <a:lnTo>
                    <a:pt x="524840" y="1896808"/>
                  </a:lnTo>
                  <a:lnTo>
                    <a:pt x="563664" y="1922208"/>
                  </a:lnTo>
                  <a:lnTo>
                    <a:pt x="604164" y="1947608"/>
                  </a:lnTo>
                  <a:lnTo>
                    <a:pt x="646353" y="1973008"/>
                  </a:lnTo>
                  <a:lnTo>
                    <a:pt x="690219" y="1998408"/>
                  </a:lnTo>
                  <a:lnTo>
                    <a:pt x="735761" y="2011108"/>
                  </a:lnTo>
                  <a:lnTo>
                    <a:pt x="782980" y="2036508"/>
                  </a:lnTo>
                  <a:lnTo>
                    <a:pt x="831875" y="2049208"/>
                  </a:lnTo>
                  <a:lnTo>
                    <a:pt x="882434" y="2074608"/>
                  </a:lnTo>
                  <a:lnTo>
                    <a:pt x="988580" y="2100008"/>
                  </a:lnTo>
                  <a:lnTo>
                    <a:pt x="1044155" y="2125408"/>
                  </a:lnTo>
                  <a:lnTo>
                    <a:pt x="1101407" y="2138108"/>
                  </a:lnTo>
                  <a:lnTo>
                    <a:pt x="1283119" y="2176208"/>
                  </a:lnTo>
                  <a:lnTo>
                    <a:pt x="1363764" y="2188908"/>
                  </a:lnTo>
                  <a:lnTo>
                    <a:pt x="1513916" y="2214308"/>
                  </a:lnTo>
                  <a:lnTo>
                    <a:pt x="1583410" y="2239708"/>
                  </a:lnTo>
                  <a:lnTo>
                    <a:pt x="1649183" y="2252408"/>
                  </a:lnTo>
                  <a:lnTo>
                    <a:pt x="1711223" y="2265108"/>
                  </a:lnTo>
                  <a:lnTo>
                    <a:pt x="1769541" y="2290508"/>
                  </a:lnTo>
                  <a:lnTo>
                    <a:pt x="1824113" y="2303208"/>
                  </a:lnTo>
                  <a:lnTo>
                    <a:pt x="1874951" y="2328608"/>
                  </a:lnTo>
                  <a:lnTo>
                    <a:pt x="1922056" y="2341308"/>
                  </a:lnTo>
                  <a:lnTo>
                    <a:pt x="1965401" y="2366708"/>
                  </a:lnTo>
                  <a:lnTo>
                    <a:pt x="2004999" y="2379408"/>
                  </a:lnTo>
                  <a:lnTo>
                    <a:pt x="2040851" y="2404808"/>
                  </a:lnTo>
                  <a:lnTo>
                    <a:pt x="2072932" y="2417508"/>
                  </a:lnTo>
                  <a:lnTo>
                    <a:pt x="2101265" y="2442908"/>
                  </a:lnTo>
                  <a:lnTo>
                    <a:pt x="2125827" y="2468308"/>
                  </a:lnTo>
                  <a:lnTo>
                    <a:pt x="2146617" y="2493708"/>
                  </a:lnTo>
                  <a:lnTo>
                    <a:pt x="2163648" y="2506408"/>
                  </a:lnTo>
                  <a:lnTo>
                    <a:pt x="2176894" y="2531808"/>
                  </a:lnTo>
                  <a:lnTo>
                    <a:pt x="2186355" y="2557208"/>
                  </a:lnTo>
                  <a:lnTo>
                    <a:pt x="2192032" y="2582608"/>
                  </a:lnTo>
                  <a:lnTo>
                    <a:pt x="2193671" y="2604541"/>
                  </a:lnTo>
                  <a:lnTo>
                    <a:pt x="2191753" y="2640647"/>
                  </a:lnTo>
                  <a:lnTo>
                    <a:pt x="2185212" y="2678849"/>
                  </a:lnTo>
                  <a:lnTo>
                    <a:pt x="2159038" y="2746972"/>
                  </a:lnTo>
                  <a:lnTo>
                    <a:pt x="2115413" y="2804185"/>
                  </a:lnTo>
                  <a:lnTo>
                    <a:pt x="2054352" y="2850654"/>
                  </a:lnTo>
                  <a:lnTo>
                    <a:pt x="2017268" y="2869895"/>
                  </a:lnTo>
                  <a:lnTo>
                    <a:pt x="1975815" y="2886519"/>
                  </a:lnTo>
                  <a:lnTo>
                    <a:pt x="1930006" y="2900527"/>
                  </a:lnTo>
                  <a:lnTo>
                    <a:pt x="1879828" y="2911945"/>
                  </a:lnTo>
                  <a:lnTo>
                    <a:pt x="1825294" y="2920784"/>
                  </a:lnTo>
                  <a:lnTo>
                    <a:pt x="1766392" y="2927083"/>
                  </a:lnTo>
                  <a:lnTo>
                    <a:pt x="1703120" y="2930842"/>
                  </a:lnTo>
                  <a:lnTo>
                    <a:pt x="1635480" y="2932099"/>
                  </a:lnTo>
                  <a:lnTo>
                    <a:pt x="1577517" y="2931261"/>
                  </a:lnTo>
                  <a:lnTo>
                    <a:pt x="1521510" y="2928709"/>
                  </a:lnTo>
                  <a:lnTo>
                    <a:pt x="1467523" y="2924365"/>
                  </a:lnTo>
                  <a:lnTo>
                    <a:pt x="1415605" y="2918180"/>
                  </a:lnTo>
                  <a:lnTo>
                    <a:pt x="1365821" y="2910078"/>
                  </a:lnTo>
                  <a:lnTo>
                    <a:pt x="1318221" y="2899994"/>
                  </a:lnTo>
                  <a:lnTo>
                    <a:pt x="1272895" y="2887840"/>
                  </a:lnTo>
                  <a:lnTo>
                    <a:pt x="1229868" y="2873578"/>
                  </a:lnTo>
                  <a:lnTo>
                    <a:pt x="1189228" y="2857131"/>
                  </a:lnTo>
                  <a:lnTo>
                    <a:pt x="1151013" y="2838424"/>
                  </a:lnTo>
                  <a:lnTo>
                    <a:pt x="1115288" y="2817393"/>
                  </a:lnTo>
                  <a:lnTo>
                    <a:pt x="1082128" y="2793962"/>
                  </a:lnTo>
                  <a:lnTo>
                    <a:pt x="1051572" y="2768079"/>
                  </a:lnTo>
                  <a:lnTo>
                    <a:pt x="1023708" y="2739682"/>
                  </a:lnTo>
                  <a:lnTo>
                    <a:pt x="998562" y="2708681"/>
                  </a:lnTo>
                  <a:lnTo>
                    <a:pt x="976223" y="2675026"/>
                  </a:lnTo>
                  <a:lnTo>
                    <a:pt x="956729" y="2638641"/>
                  </a:lnTo>
                  <a:lnTo>
                    <a:pt x="940155" y="2599461"/>
                  </a:lnTo>
                  <a:lnTo>
                    <a:pt x="926553" y="2557411"/>
                  </a:lnTo>
                  <a:lnTo>
                    <a:pt x="915974" y="2512441"/>
                  </a:lnTo>
                  <a:lnTo>
                    <a:pt x="908507" y="2464473"/>
                  </a:lnTo>
                  <a:lnTo>
                    <a:pt x="904189" y="2413444"/>
                  </a:lnTo>
                  <a:lnTo>
                    <a:pt x="0" y="2413444"/>
                  </a:lnTo>
                  <a:lnTo>
                    <a:pt x="63" y="2417508"/>
                  </a:lnTo>
                  <a:lnTo>
                    <a:pt x="0" y="2430208"/>
                  </a:lnTo>
                  <a:lnTo>
                    <a:pt x="889" y="2481008"/>
                  </a:lnTo>
                  <a:lnTo>
                    <a:pt x="3606" y="2531808"/>
                  </a:lnTo>
                  <a:lnTo>
                    <a:pt x="8128" y="2582608"/>
                  </a:lnTo>
                  <a:lnTo>
                    <a:pt x="14465" y="2646108"/>
                  </a:lnTo>
                  <a:lnTo>
                    <a:pt x="22606" y="2696908"/>
                  </a:lnTo>
                  <a:lnTo>
                    <a:pt x="32550" y="2747708"/>
                  </a:lnTo>
                  <a:lnTo>
                    <a:pt x="44310" y="2785808"/>
                  </a:lnTo>
                  <a:lnTo>
                    <a:pt x="57886" y="2836608"/>
                  </a:lnTo>
                  <a:lnTo>
                    <a:pt x="73253" y="2887408"/>
                  </a:lnTo>
                  <a:lnTo>
                    <a:pt x="90449" y="2925508"/>
                  </a:lnTo>
                  <a:lnTo>
                    <a:pt x="109435" y="2976308"/>
                  </a:lnTo>
                  <a:lnTo>
                    <a:pt x="130251" y="3014408"/>
                  </a:lnTo>
                  <a:lnTo>
                    <a:pt x="152857" y="3052508"/>
                  </a:lnTo>
                  <a:lnTo>
                    <a:pt x="177279" y="3090608"/>
                  </a:lnTo>
                  <a:lnTo>
                    <a:pt x="203517" y="3128708"/>
                  </a:lnTo>
                  <a:lnTo>
                    <a:pt x="231559" y="3166808"/>
                  </a:lnTo>
                  <a:lnTo>
                    <a:pt x="261416" y="3204908"/>
                  </a:lnTo>
                  <a:lnTo>
                    <a:pt x="293065" y="3243008"/>
                  </a:lnTo>
                  <a:lnTo>
                    <a:pt x="326542" y="3268408"/>
                  </a:lnTo>
                  <a:lnTo>
                    <a:pt x="361823" y="3306508"/>
                  </a:lnTo>
                  <a:lnTo>
                    <a:pt x="398907" y="3331908"/>
                  </a:lnTo>
                  <a:lnTo>
                    <a:pt x="429501" y="3357308"/>
                  </a:lnTo>
                  <a:lnTo>
                    <a:pt x="461479" y="3382708"/>
                  </a:lnTo>
                  <a:lnTo>
                    <a:pt x="494830" y="3408108"/>
                  </a:lnTo>
                  <a:lnTo>
                    <a:pt x="529551" y="3420808"/>
                  </a:lnTo>
                  <a:lnTo>
                    <a:pt x="565645" y="3446208"/>
                  </a:lnTo>
                  <a:lnTo>
                    <a:pt x="603084" y="3471608"/>
                  </a:lnTo>
                  <a:lnTo>
                    <a:pt x="641883" y="3484308"/>
                  </a:lnTo>
                  <a:lnTo>
                    <a:pt x="682015" y="3497008"/>
                  </a:lnTo>
                  <a:lnTo>
                    <a:pt x="723506" y="3522408"/>
                  </a:lnTo>
                  <a:lnTo>
                    <a:pt x="766318" y="3535108"/>
                  </a:lnTo>
                  <a:lnTo>
                    <a:pt x="855929" y="3560508"/>
                  </a:lnTo>
                  <a:lnTo>
                    <a:pt x="950810" y="3585908"/>
                  </a:lnTo>
                  <a:lnTo>
                    <a:pt x="1050899" y="3611308"/>
                  </a:lnTo>
                  <a:lnTo>
                    <a:pt x="1102893" y="3611308"/>
                  </a:lnTo>
                  <a:lnTo>
                    <a:pt x="1156169" y="3624008"/>
                  </a:lnTo>
                  <a:lnTo>
                    <a:pt x="1210729" y="3624008"/>
                  </a:lnTo>
                  <a:lnTo>
                    <a:pt x="1266558" y="3636708"/>
                  </a:lnTo>
                  <a:lnTo>
                    <a:pt x="1502549" y="3636708"/>
                  </a:lnTo>
                  <a:lnTo>
                    <a:pt x="1773770" y="3636708"/>
                  </a:lnTo>
                  <a:lnTo>
                    <a:pt x="1825980" y="3624008"/>
                  </a:lnTo>
                  <a:lnTo>
                    <a:pt x="1877453" y="3624008"/>
                  </a:lnTo>
                  <a:lnTo>
                    <a:pt x="1928177" y="3611308"/>
                  </a:lnTo>
                  <a:lnTo>
                    <a:pt x="1978139" y="3611308"/>
                  </a:lnTo>
                  <a:lnTo>
                    <a:pt x="2027301" y="3598608"/>
                  </a:lnTo>
                  <a:lnTo>
                    <a:pt x="2075662" y="3598608"/>
                  </a:lnTo>
                  <a:lnTo>
                    <a:pt x="2215654" y="3560508"/>
                  </a:lnTo>
                  <a:lnTo>
                    <a:pt x="2347620" y="3522408"/>
                  </a:lnTo>
                  <a:lnTo>
                    <a:pt x="2430869" y="3497008"/>
                  </a:lnTo>
                  <a:lnTo>
                    <a:pt x="2471013" y="3471608"/>
                  </a:lnTo>
                  <a:lnTo>
                    <a:pt x="2510142" y="3458908"/>
                  </a:lnTo>
                  <a:lnTo>
                    <a:pt x="2548229" y="3433508"/>
                  </a:lnTo>
                  <a:lnTo>
                    <a:pt x="2585262" y="3420808"/>
                  </a:lnTo>
                  <a:lnTo>
                    <a:pt x="2621229" y="3395408"/>
                  </a:lnTo>
                  <a:lnTo>
                    <a:pt x="2656090" y="3370008"/>
                  </a:lnTo>
                  <a:lnTo>
                    <a:pt x="2689834" y="3357308"/>
                  </a:lnTo>
                  <a:lnTo>
                    <a:pt x="2722448" y="3331908"/>
                  </a:lnTo>
                  <a:lnTo>
                    <a:pt x="2753893" y="3306508"/>
                  </a:lnTo>
                  <a:lnTo>
                    <a:pt x="2784170" y="3281108"/>
                  </a:lnTo>
                  <a:lnTo>
                    <a:pt x="2813240" y="3255708"/>
                  </a:lnTo>
                  <a:lnTo>
                    <a:pt x="2841091" y="3217608"/>
                  </a:lnTo>
                  <a:lnTo>
                    <a:pt x="2867710" y="3192208"/>
                  </a:lnTo>
                  <a:lnTo>
                    <a:pt x="2893060" y="3166808"/>
                  </a:lnTo>
                  <a:lnTo>
                    <a:pt x="2917139" y="3128708"/>
                  </a:lnTo>
                  <a:lnTo>
                    <a:pt x="2939910" y="3090608"/>
                  </a:lnTo>
                  <a:lnTo>
                    <a:pt x="2961373" y="3065208"/>
                  </a:lnTo>
                  <a:lnTo>
                    <a:pt x="2981477" y="3027108"/>
                  </a:lnTo>
                  <a:lnTo>
                    <a:pt x="3000222" y="2989008"/>
                  </a:lnTo>
                  <a:lnTo>
                    <a:pt x="3017596" y="2950908"/>
                  </a:lnTo>
                  <a:lnTo>
                    <a:pt x="3022917" y="2938208"/>
                  </a:lnTo>
                  <a:lnTo>
                    <a:pt x="3033560" y="2912808"/>
                  </a:lnTo>
                  <a:lnTo>
                    <a:pt x="3048101" y="2874708"/>
                  </a:lnTo>
                  <a:lnTo>
                    <a:pt x="3061195" y="2836608"/>
                  </a:lnTo>
                  <a:lnTo>
                    <a:pt x="3072828" y="2785808"/>
                  </a:lnTo>
                  <a:lnTo>
                    <a:pt x="3082975" y="2747708"/>
                  </a:lnTo>
                  <a:lnTo>
                    <a:pt x="3091611" y="2696908"/>
                  </a:lnTo>
                  <a:lnTo>
                    <a:pt x="3098736" y="2658808"/>
                  </a:lnTo>
                  <a:lnTo>
                    <a:pt x="3104299" y="2608008"/>
                  </a:lnTo>
                  <a:lnTo>
                    <a:pt x="3108312" y="2557208"/>
                  </a:lnTo>
                  <a:lnTo>
                    <a:pt x="3110725" y="2506408"/>
                  </a:lnTo>
                  <a:lnTo>
                    <a:pt x="3111538" y="2455608"/>
                  </a:lnTo>
                  <a:lnTo>
                    <a:pt x="3111512" y="2454706"/>
                  </a:lnTo>
                  <a:lnTo>
                    <a:pt x="3111538" y="245333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" name="object 9"/>
            <p:cNvSpPr/>
            <p:nvPr/>
          </p:nvSpPr>
          <p:spPr>
            <a:xfrm>
              <a:off x="13810373" y="5467065"/>
              <a:ext cx="3190240" cy="3645535"/>
            </a:xfrm>
            <a:custGeom>
              <a:avLst/>
              <a:gdLst/>
              <a:ahLst/>
              <a:cxnLst/>
              <a:rect l="l" t="t" r="r" b="b"/>
              <a:pathLst>
                <a:path w="3190240" h="3645534">
                  <a:moveTo>
                    <a:pt x="3190240" y="1816100"/>
                  </a:moveTo>
                  <a:lnTo>
                    <a:pt x="3189592" y="1765312"/>
                  </a:lnTo>
                  <a:lnTo>
                    <a:pt x="3188131" y="1701812"/>
                  </a:lnTo>
                  <a:lnTo>
                    <a:pt x="3185858" y="1651012"/>
                  </a:lnTo>
                  <a:lnTo>
                    <a:pt x="3182759" y="1587512"/>
                  </a:lnTo>
                  <a:lnTo>
                    <a:pt x="3178848" y="1536712"/>
                  </a:lnTo>
                  <a:lnTo>
                    <a:pt x="3174123" y="1485912"/>
                  </a:lnTo>
                  <a:lnTo>
                    <a:pt x="3168586" y="1435112"/>
                  </a:lnTo>
                  <a:lnTo>
                    <a:pt x="3162236" y="1384312"/>
                  </a:lnTo>
                  <a:lnTo>
                    <a:pt x="3155073" y="1333512"/>
                  </a:lnTo>
                  <a:lnTo>
                    <a:pt x="3147085" y="1282712"/>
                  </a:lnTo>
                  <a:lnTo>
                    <a:pt x="3138297" y="1231900"/>
                  </a:lnTo>
                  <a:lnTo>
                    <a:pt x="3128683" y="1181112"/>
                  </a:lnTo>
                  <a:lnTo>
                    <a:pt x="3118256" y="1130312"/>
                  </a:lnTo>
                  <a:lnTo>
                    <a:pt x="3107004" y="1092212"/>
                  </a:lnTo>
                  <a:lnTo>
                    <a:pt x="3094952" y="1041412"/>
                  </a:lnTo>
                  <a:lnTo>
                    <a:pt x="3082086" y="1003312"/>
                  </a:lnTo>
                  <a:lnTo>
                    <a:pt x="3068396" y="952512"/>
                  </a:lnTo>
                  <a:lnTo>
                    <a:pt x="3053892" y="914412"/>
                  </a:lnTo>
                  <a:lnTo>
                    <a:pt x="3038576" y="876312"/>
                  </a:lnTo>
                  <a:lnTo>
                    <a:pt x="3022447" y="838212"/>
                  </a:lnTo>
                  <a:lnTo>
                    <a:pt x="3005493" y="800112"/>
                  </a:lnTo>
                  <a:lnTo>
                    <a:pt x="2987738" y="762012"/>
                  </a:lnTo>
                  <a:lnTo>
                    <a:pt x="2969158" y="723912"/>
                  </a:lnTo>
                  <a:lnTo>
                    <a:pt x="2949765" y="685812"/>
                  </a:lnTo>
                  <a:lnTo>
                    <a:pt x="2929559" y="647712"/>
                  </a:lnTo>
                  <a:lnTo>
                    <a:pt x="2908541" y="609612"/>
                  </a:lnTo>
                  <a:lnTo>
                    <a:pt x="2886710" y="584212"/>
                  </a:lnTo>
                  <a:lnTo>
                    <a:pt x="2864053" y="546112"/>
                  </a:lnTo>
                  <a:lnTo>
                    <a:pt x="2840596" y="520712"/>
                  </a:lnTo>
                  <a:lnTo>
                    <a:pt x="2816314" y="482612"/>
                  </a:lnTo>
                  <a:lnTo>
                    <a:pt x="2791218" y="457212"/>
                  </a:lnTo>
                  <a:lnTo>
                    <a:pt x="2765298" y="431812"/>
                  </a:lnTo>
                  <a:lnTo>
                    <a:pt x="2738577" y="393712"/>
                  </a:lnTo>
                  <a:lnTo>
                    <a:pt x="2711031" y="368312"/>
                  </a:lnTo>
                  <a:lnTo>
                    <a:pt x="2682684" y="342912"/>
                  </a:lnTo>
                  <a:lnTo>
                    <a:pt x="2653512" y="317512"/>
                  </a:lnTo>
                  <a:lnTo>
                    <a:pt x="2623528" y="292112"/>
                  </a:lnTo>
                  <a:lnTo>
                    <a:pt x="2592717" y="279412"/>
                  </a:lnTo>
                  <a:lnTo>
                    <a:pt x="2561107" y="254012"/>
                  </a:lnTo>
                  <a:lnTo>
                    <a:pt x="2528671" y="228612"/>
                  </a:lnTo>
                  <a:lnTo>
                    <a:pt x="2495435" y="203212"/>
                  </a:lnTo>
                  <a:lnTo>
                    <a:pt x="2426500" y="177800"/>
                  </a:lnTo>
                  <a:lnTo>
                    <a:pt x="2390800" y="152412"/>
                  </a:lnTo>
                  <a:lnTo>
                    <a:pt x="2316975" y="127012"/>
                  </a:lnTo>
                  <a:lnTo>
                    <a:pt x="2278837" y="101612"/>
                  </a:lnTo>
                  <a:lnTo>
                    <a:pt x="2247201" y="91503"/>
                  </a:lnTo>
                  <a:lnTo>
                    <a:pt x="2247201" y="1435100"/>
                  </a:lnTo>
                  <a:lnTo>
                    <a:pt x="924179" y="1435100"/>
                  </a:lnTo>
                  <a:lnTo>
                    <a:pt x="933754" y="1371612"/>
                  </a:lnTo>
                  <a:lnTo>
                    <a:pt x="945134" y="1308112"/>
                  </a:lnTo>
                  <a:lnTo>
                    <a:pt x="958316" y="1257312"/>
                  </a:lnTo>
                  <a:lnTo>
                    <a:pt x="962723" y="1242326"/>
                  </a:lnTo>
                  <a:lnTo>
                    <a:pt x="973289" y="1206512"/>
                  </a:lnTo>
                  <a:lnTo>
                    <a:pt x="984529" y="1172489"/>
                  </a:lnTo>
                  <a:lnTo>
                    <a:pt x="990079" y="1155712"/>
                  </a:lnTo>
                  <a:lnTo>
                    <a:pt x="999121" y="1137132"/>
                  </a:lnTo>
                  <a:lnTo>
                    <a:pt x="1008646" y="1117612"/>
                  </a:lnTo>
                  <a:lnTo>
                    <a:pt x="1020851" y="1087170"/>
                  </a:lnTo>
                  <a:lnTo>
                    <a:pt x="1029017" y="1066812"/>
                  </a:lnTo>
                  <a:lnTo>
                    <a:pt x="1041895" y="1044651"/>
                  </a:lnTo>
                  <a:lnTo>
                    <a:pt x="1051166" y="1028712"/>
                  </a:lnTo>
                  <a:lnTo>
                    <a:pt x="1060069" y="1014539"/>
                  </a:lnTo>
                  <a:lnTo>
                    <a:pt x="1075105" y="990612"/>
                  </a:lnTo>
                  <a:lnTo>
                    <a:pt x="1092466" y="964882"/>
                  </a:lnTo>
                  <a:lnTo>
                    <a:pt x="1100823" y="952512"/>
                  </a:lnTo>
                  <a:lnTo>
                    <a:pt x="1128318" y="914412"/>
                  </a:lnTo>
                  <a:lnTo>
                    <a:pt x="1157592" y="889012"/>
                  </a:lnTo>
                  <a:lnTo>
                    <a:pt x="1188631" y="863612"/>
                  </a:lnTo>
                  <a:lnTo>
                    <a:pt x="1221447" y="838212"/>
                  </a:lnTo>
                  <a:lnTo>
                    <a:pt x="1256017" y="812812"/>
                  </a:lnTo>
                  <a:lnTo>
                    <a:pt x="1292352" y="787412"/>
                  </a:lnTo>
                  <a:lnTo>
                    <a:pt x="1330439" y="774712"/>
                  </a:lnTo>
                  <a:lnTo>
                    <a:pt x="1370279" y="762012"/>
                  </a:lnTo>
                  <a:lnTo>
                    <a:pt x="1411871" y="749312"/>
                  </a:lnTo>
                  <a:lnTo>
                    <a:pt x="1455216" y="736612"/>
                  </a:lnTo>
                  <a:lnTo>
                    <a:pt x="1500301" y="736612"/>
                  </a:lnTo>
                  <a:lnTo>
                    <a:pt x="1547126" y="723912"/>
                  </a:lnTo>
                  <a:lnTo>
                    <a:pt x="1644205" y="723912"/>
                  </a:lnTo>
                  <a:lnTo>
                    <a:pt x="1690916" y="736612"/>
                  </a:lnTo>
                  <a:lnTo>
                    <a:pt x="1735810" y="736612"/>
                  </a:lnTo>
                  <a:lnTo>
                    <a:pt x="1778876" y="749312"/>
                  </a:lnTo>
                  <a:lnTo>
                    <a:pt x="1820125" y="762012"/>
                  </a:lnTo>
                  <a:lnTo>
                    <a:pt x="1859546" y="774712"/>
                  </a:lnTo>
                  <a:lnTo>
                    <a:pt x="1897138" y="787412"/>
                  </a:lnTo>
                  <a:lnTo>
                    <a:pt x="1932901" y="812812"/>
                  </a:lnTo>
                  <a:lnTo>
                    <a:pt x="1966836" y="838212"/>
                  </a:lnTo>
                  <a:lnTo>
                    <a:pt x="1998916" y="863612"/>
                  </a:lnTo>
                  <a:lnTo>
                    <a:pt x="2029167" y="889012"/>
                  </a:lnTo>
                  <a:lnTo>
                    <a:pt x="2084108" y="952512"/>
                  </a:lnTo>
                  <a:lnTo>
                    <a:pt x="2108809" y="990612"/>
                  </a:lnTo>
                  <a:lnTo>
                    <a:pt x="2131657" y="1028712"/>
                  </a:lnTo>
                  <a:lnTo>
                    <a:pt x="2152637" y="1066812"/>
                  </a:lnTo>
                  <a:lnTo>
                    <a:pt x="2171763" y="1117612"/>
                  </a:lnTo>
                  <a:lnTo>
                    <a:pt x="2189022" y="1155712"/>
                  </a:lnTo>
                  <a:lnTo>
                    <a:pt x="2204402" y="1206512"/>
                  </a:lnTo>
                  <a:lnTo>
                    <a:pt x="2217928" y="1257312"/>
                  </a:lnTo>
                  <a:lnTo>
                    <a:pt x="2229561" y="1308112"/>
                  </a:lnTo>
                  <a:lnTo>
                    <a:pt x="2239327" y="1371612"/>
                  </a:lnTo>
                  <a:lnTo>
                    <a:pt x="2247201" y="1435100"/>
                  </a:lnTo>
                  <a:lnTo>
                    <a:pt x="2247201" y="91503"/>
                  </a:lnTo>
                  <a:lnTo>
                    <a:pt x="2159546" y="63512"/>
                  </a:lnTo>
                  <a:lnTo>
                    <a:pt x="2118144" y="63500"/>
                  </a:lnTo>
                  <a:lnTo>
                    <a:pt x="1989061" y="25412"/>
                  </a:lnTo>
                  <a:lnTo>
                    <a:pt x="1944408" y="25400"/>
                  </a:lnTo>
                  <a:lnTo>
                    <a:pt x="1898942" y="12712"/>
                  </a:lnTo>
                  <a:lnTo>
                    <a:pt x="1805546" y="12700"/>
                  </a:lnTo>
                  <a:lnTo>
                    <a:pt x="1757629" y="12"/>
                  </a:lnTo>
                  <a:lnTo>
                    <a:pt x="1503718" y="0"/>
                  </a:lnTo>
                  <a:lnTo>
                    <a:pt x="1452473" y="12700"/>
                  </a:lnTo>
                  <a:lnTo>
                    <a:pt x="1352473" y="12700"/>
                  </a:lnTo>
                  <a:lnTo>
                    <a:pt x="1303870" y="25400"/>
                  </a:lnTo>
                  <a:lnTo>
                    <a:pt x="1256080" y="25400"/>
                  </a:lnTo>
                  <a:lnTo>
                    <a:pt x="1209217" y="38100"/>
                  </a:lnTo>
                  <a:lnTo>
                    <a:pt x="1163231" y="38100"/>
                  </a:lnTo>
                  <a:lnTo>
                    <a:pt x="1073937" y="63500"/>
                  </a:lnTo>
                  <a:lnTo>
                    <a:pt x="946658" y="101600"/>
                  </a:lnTo>
                  <a:lnTo>
                    <a:pt x="866254" y="127000"/>
                  </a:lnTo>
                  <a:lnTo>
                    <a:pt x="827392" y="152400"/>
                  </a:lnTo>
                  <a:lnTo>
                    <a:pt x="789406" y="165100"/>
                  </a:lnTo>
                  <a:lnTo>
                    <a:pt x="752322" y="190500"/>
                  </a:lnTo>
                  <a:lnTo>
                    <a:pt x="716114" y="203200"/>
                  </a:lnTo>
                  <a:lnTo>
                    <a:pt x="680808" y="228600"/>
                  </a:lnTo>
                  <a:lnTo>
                    <a:pt x="612851" y="266700"/>
                  </a:lnTo>
                  <a:lnTo>
                    <a:pt x="580212" y="292100"/>
                  </a:lnTo>
                  <a:lnTo>
                    <a:pt x="548474" y="317500"/>
                  </a:lnTo>
                  <a:lnTo>
                    <a:pt x="517613" y="342900"/>
                  </a:lnTo>
                  <a:lnTo>
                    <a:pt x="487641" y="368300"/>
                  </a:lnTo>
                  <a:lnTo>
                    <a:pt x="458571" y="393700"/>
                  </a:lnTo>
                  <a:lnTo>
                    <a:pt x="430390" y="431800"/>
                  </a:lnTo>
                  <a:lnTo>
                    <a:pt x="403098" y="457200"/>
                  </a:lnTo>
                  <a:lnTo>
                    <a:pt x="376707" y="482600"/>
                  </a:lnTo>
                  <a:lnTo>
                    <a:pt x="351193" y="520700"/>
                  </a:lnTo>
                  <a:lnTo>
                    <a:pt x="326580" y="546100"/>
                  </a:lnTo>
                  <a:lnTo>
                    <a:pt x="302856" y="584200"/>
                  </a:lnTo>
                  <a:lnTo>
                    <a:pt x="280035" y="622300"/>
                  </a:lnTo>
                  <a:lnTo>
                    <a:pt x="258089" y="647700"/>
                  </a:lnTo>
                  <a:lnTo>
                    <a:pt x="237045" y="685800"/>
                  </a:lnTo>
                  <a:lnTo>
                    <a:pt x="216903" y="723900"/>
                  </a:lnTo>
                  <a:lnTo>
                    <a:pt x="197650" y="762000"/>
                  </a:lnTo>
                  <a:lnTo>
                    <a:pt x="179285" y="800100"/>
                  </a:lnTo>
                  <a:lnTo>
                    <a:pt x="161810" y="850900"/>
                  </a:lnTo>
                  <a:lnTo>
                    <a:pt x="145237" y="889000"/>
                  </a:lnTo>
                  <a:lnTo>
                    <a:pt x="129565" y="927100"/>
                  </a:lnTo>
                  <a:lnTo>
                    <a:pt x="114769" y="977900"/>
                  </a:lnTo>
                  <a:lnTo>
                    <a:pt x="109702" y="991793"/>
                  </a:lnTo>
                  <a:lnTo>
                    <a:pt x="100876" y="1016012"/>
                  </a:lnTo>
                  <a:lnTo>
                    <a:pt x="91198" y="1053807"/>
                  </a:lnTo>
                  <a:lnTo>
                    <a:pt x="87884" y="1066800"/>
                  </a:lnTo>
                  <a:lnTo>
                    <a:pt x="75780" y="1104900"/>
                  </a:lnTo>
                  <a:lnTo>
                    <a:pt x="64579" y="1155700"/>
                  </a:lnTo>
                  <a:lnTo>
                    <a:pt x="54267" y="1206500"/>
                  </a:lnTo>
                  <a:lnTo>
                    <a:pt x="44856" y="1257300"/>
                  </a:lnTo>
                  <a:lnTo>
                    <a:pt x="36334" y="1308100"/>
                  </a:lnTo>
                  <a:lnTo>
                    <a:pt x="28714" y="1358900"/>
                  </a:lnTo>
                  <a:lnTo>
                    <a:pt x="21983" y="1409700"/>
                  </a:lnTo>
                  <a:lnTo>
                    <a:pt x="16154" y="1460500"/>
                  </a:lnTo>
                  <a:lnTo>
                    <a:pt x="11214" y="1511300"/>
                  </a:lnTo>
                  <a:lnTo>
                    <a:pt x="7175" y="1574800"/>
                  </a:lnTo>
                  <a:lnTo>
                    <a:pt x="4038" y="1625600"/>
                  </a:lnTo>
                  <a:lnTo>
                    <a:pt x="1790" y="1689100"/>
                  </a:lnTo>
                  <a:lnTo>
                    <a:pt x="444" y="1739900"/>
                  </a:lnTo>
                  <a:lnTo>
                    <a:pt x="431" y="1740052"/>
                  </a:lnTo>
                  <a:lnTo>
                    <a:pt x="0" y="1803412"/>
                  </a:lnTo>
                  <a:lnTo>
                    <a:pt x="38" y="1809026"/>
                  </a:lnTo>
                  <a:lnTo>
                    <a:pt x="38" y="1816100"/>
                  </a:lnTo>
                  <a:lnTo>
                    <a:pt x="419" y="1866811"/>
                  </a:lnTo>
                  <a:lnTo>
                    <a:pt x="1714" y="1917712"/>
                  </a:lnTo>
                  <a:lnTo>
                    <a:pt x="3860" y="1981212"/>
                  </a:lnTo>
                  <a:lnTo>
                    <a:pt x="6858" y="2032012"/>
                  </a:lnTo>
                  <a:lnTo>
                    <a:pt x="10718" y="2082812"/>
                  </a:lnTo>
                  <a:lnTo>
                    <a:pt x="15443" y="2133612"/>
                  </a:lnTo>
                  <a:lnTo>
                    <a:pt x="21018" y="2197112"/>
                  </a:lnTo>
                  <a:lnTo>
                    <a:pt x="27444" y="2247912"/>
                  </a:lnTo>
                  <a:lnTo>
                    <a:pt x="34747" y="2298712"/>
                  </a:lnTo>
                  <a:lnTo>
                    <a:pt x="42887" y="2349512"/>
                  </a:lnTo>
                  <a:lnTo>
                    <a:pt x="51892" y="2387612"/>
                  </a:lnTo>
                  <a:lnTo>
                    <a:pt x="61760" y="2438412"/>
                  </a:lnTo>
                  <a:lnTo>
                    <a:pt x="72478" y="2489212"/>
                  </a:lnTo>
                  <a:lnTo>
                    <a:pt x="84061" y="2540012"/>
                  </a:lnTo>
                  <a:lnTo>
                    <a:pt x="88112" y="2552446"/>
                  </a:lnTo>
                  <a:lnTo>
                    <a:pt x="96494" y="2578100"/>
                  </a:lnTo>
                  <a:lnTo>
                    <a:pt x="106311" y="2615615"/>
                  </a:lnTo>
                  <a:lnTo>
                    <a:pt x="109791" y="2628912"/>
                  </a:lnTo>
                  <a:lnTo>
                    <a:pt x="123952" y="2667012"/>
                  </a:lnTo>
                  <a:lnTo>
                    <a:pt x="138963" y="2705112"/>
                  </a:lnTo>
                  <a:lnTo>
                    <a:pt x="154825" y="2755912"/>
                  </a:lnTo>
                  <a:lnTo>
                    <a:pt x="171551" y="2794012"/>
                  </a:lnTo>
                  <a:lnTo>
                    <a:pt x="189141" y="2832112"/>
                  </a:lnTo>
                  <a:lnTo>
                    <a:pt x="207581" y="2870212"/>
                  </a:lnTo>
                  <a:lnTo>
                    <a:pt x="226872" y="2908300"/>
                  </a:lnTo>
                  <a:lnTo>
                    <a:pt x="247027" y="2946400"/>
                  </a:lnTo>
                  <a:lnTo>
                    <a:pt x="268046" y="2984512"/>
                  </a:lnTo>
                  <a:lnTo>
                    <a:pt x="280606" y="3006382"/>
                  </a:lnTo>
                  <a:lnTo>
                    <a:pt x="289915" y="3022600"/>
                  </a:lnTo>
                  <a:lnTo>
                    <a:pt x="292303" y="3025279"/>
                  </a:lnTo>
                  <a:lnTo>
                    <a:pt x="312648" y="3048012"/>
                  </a:lnTo>
                  <a:lnTo>
                    <a:pt x="327253" y="3071596"/>
                  </a:lnTo>
                  <a:lnTo>
                    <a:pt x="336232" y="3086100"/>
                  </a:lnTo>
                  <a:lnTo>
                    <a:pt x="337159" y="3087065"/>
                  </a:lnTo>
                  <a:lnTo>
                    <a:pt x="360680" y="3111512"/>
                  </a:lnTo>
                  <a:lnTo>
                    <a:pt x="377482" y="3136811"/>
                  </a:lnTo>
                  <a:lnTo>
                    <a:pt x="385978" y="3149600"/>
                  </a:lnTo>
                  <a:lnTo>
                    <a:pt x="412140" y="3175012"/>
                  </a:lnTo>
                  <a:lnTo>
                    <a:pt x="420001" y="3186087"/>
                  </a:lnTo>
                  <a:lnTo>
                    <a:pt x="439166" y="3213112"/>
                  </a:lnTo>
                  <a:lnTo>
                    <a:pt x="467042" y="3238512"/>
                  </a:lnTo>
                  <a:lnTo>
                    <a:pt x="495769" y="3263912"/>
                  </a:lnTo>
                  <a:lnTo>
                    <a:pt x="525360" y="3289312"/>
                  </a:lnTo>
                  <a:lnTo>
                    <a:pt x="555815" y="3314712"/>
                  </a:lnTo>
                  <a:lnTo>
                    <a:pt x="587121" y="3340112"/>
                  </a:lnTo>
                  <a:lnTo>
                    <a:pt x="619277" y="3365512"/>
                  </a:lnTo>
                  <a:lnTo>
                    <a:pt x="652297" y="3390912"/>
                  </a:lnTo>
                  <a:lnTo>
                    <a:pt x="686181" y="3403612"/>
                  </a:lnTo>
                  <a:lnTo>
                    <a:pt x="720915" y="3429012"/>
                  </a:lnTo>
                  <a:lnTo>
                    <a:pt x="756500" y="3454412"/>
                  </a:lnTo>
                  <a:lnTo>
                    <a:pt x="792962" y="3467112"/>
                  </a:lnTo>
                  <a:lnTo>
                    <a:pt x="830262" y="3492512"/>
                  </a:lnTo>
                  <a:lnTo>
                    <a:pt x="868426" y="3505212"/>
                  </a:lnTo>
                  <a:lnTo>
                    <a:pt x="947331" y="3530612"/>
                  </a:lnTo>
                  <a:lnTo>
                    <a:pt x="988072" y="3556012"/>
                  </a:lnTo>
                  <a:lnTo>
                    <a:pt x="1072121" y="3581412"/>
                  </a:lnTo>
                  <a:lnTo>
                    <a:pt x="1115428" y="3581412"/>
                  </a:lnTo>
                  <a:lnTo>
                    <a:pt x="1250505" y="3619512"/>
                  </a:lnTo>
                  <a:lnTo>
                    <a:pt x="1297241" y="3619512"/>
                  </a:lnTo>
                  <a:lnTo>
                    <a:pt x="1344841" y="3632212"/>
                  </a:lnTo>
                  <a:lnTo>
                    <a:pt x="1393304" y="3632212"/>
                  </a:lnTo>
                  <a:lnTo>
                    <a:pt x="1442605" y="3644912"/>
                  </a:lnTo>
                  <a:lnTo>
                    <a:pt x="1817090" y="3644912"/>
                  </a:lnTo>
                  <a:lnTo>
                    <a:pt x="1869630" y="3632212"/>
                  </a:lnTo>
                  <a:lnTo>
                    <a:pt x="1921065" y="3632212"/>
                  </a:lnTo>
                  <a:lnTo>
                    <a:pt x="2020633" y="3606812"/>
                  </a:lnTo>
                  <a:lnTo>
                    <a:pt x="2068779" y="3606812"/>
                  </a:lnTo>
                  <a:lnTo>
                    <a:pt x="2206752" y="3568712"/>
                  </a:lnTo>
                  <a:lnTo>
                    <a:pt x="2250605" y="3556012"/>
                  </a:lnTo>
                  <a:lnTo>
                    <a:pt x="2293391" y="3530612"/>
                  </a:lnTo>
                  <a:lnTo>
                    <a:pt x="2335136" y="3517912"/>
                  </a:lnTo>
                  <a:lnTo>
                    <a:pt x="2375839" y="3492512"/>
                  </a:lnTo>
                  <a:lnTo>
                    <a:pt x="2415502" y="3479812"/>
                  </a:lnTo>
                  <a:lnTo>
                    <a:pt x="2454135" y="3454412"/>
                  </a:lnTo>
                  <a:lnTo>
                    <a:pt x="2491752" y="3441712"/>
                  </a:lnTo>
                  <a:lnTo>
                    <a:pt x="2528341" y="3416312"/>
                  </a:lnTo>
                  <a:lnTo>
                    <a:pt x="2563914" y="3390912"/>
                  </a:lnTo>
                  <a:lnTo>
                    <a:pt x="2598496" y="3365512"/>
                  </a:lnTo>
                  <a:lnTo>
                    <a:pt x="2632062" y="3340112"/>
                  </a:lnTo>
                  <a:lnTo>
                    <a:pt x="2664650" y="3314712"/>
                  </a:lnTo>
                  <a:lnTo>
                    <a:pt x="2696248" y="3289312"/>
                  </a:lnTo>
                  <a:lnTo>
                    <a:pt x="2726880" y="3251212"/>
                  </a:lnTo>
                  <a:lnTo>
                    <a:pt x="2756522" y="3225812"/>
                  </a:lnTo>
                  <a:lnTo>
                    <a:pt x="2785211" y="3187712"/>
                  </a:lnTo>
                  <a:lnTo>
                    <a:pt x="2812935" y="3162312"/>
                  </a:lnTo>
                  <a:lnTo>
                    <a:pt x="2839707" y="3124212"/>
                  </a:lnTo>
                  <a:lnTo>
                    <a:pt x="2865539" y="3086112"/>
                  </a:lnTo>
                  <a:lnTo>
                    <a:pt x="2890418" y="3060712"/>
                  </a:lnTo>
                  <a:lnTo>
                    <a:pt x="2914383" y="3022612"/>
                  </a:lnTo>
                  <a:lnTo>
                    <a:pt x="2937408" y="2984512"/>
                  </a:lnTo>
                  <a:lnTo>
                    <a:pt x="2959519" y="2946412"/>
                  </a:lnTo>
                  <a:lnTo>
                    <a:pt x="2980715" y="2895612"/>
                  </a:lnTo>
                  <a:lnTo>
                    <a:pt x="2994241" y="2870212"/>
                  </a:lnTo>
                  <a:lnTo>
                    <a:pt x="3001010" y="2857512"/>
                  </a:lnTo>
                  <a:lnTo>
                    <a:pt x="3020403" y="2819412"/>
                  </a:lnTo>
                  <a:lnTo>
                    <a:pt x="3038894" y="2768612"/>
                  </a:lnTo>
                  <a:lnTo>
                    <a:pt x="3056509" y="2730512"/>
                  </a:lnTo>
                  <a:lnTo>
                    <a:pt x="3073235" y="2679712"/>
                  </a:lnTo>
                  <a:lnTo>
                    <a:pt x="3089097" y="2641612"/>
                  </a:lnTo>
                  <a:lnTo>
                    <a:pt x="3104083" y="2590812"/>
                  </a:lnTo>
                  <a:lnTo>
                    <a:pt x="3118218" y="2540012"/>
                  </a:lnTo>
                  <a:lnTo>
                    <a:pt x="3131489" y="2489212"/>
                  </a:lnTo>
                  <a:lnTo>
                    <a:pt x="2479941" y="2489200"/>
                  </a:lnTo>
                  <a:lnTo>
                    <a:pt x="2429878" y="2501900"/>
                  </a:lnTo>
                  <a:lnTo>
                    <a:pt x="2382253" y="2501900"/>
                  </a:lnTo>
                  <a:lnTo>
                    <a:pt x="2337054" y="2514600"/>
                  </a:lnTo>
                  <a:lnTo>
                    <a:pt x="2294305" y="2540000"/>
                  </a:lnTo>
                  <a:lnTo>
                    <a:pt x="2253996" y="2552700"/>
                  </a:lnTo>
                  <a:lnTo>
                    <a:pt x="2216124" y="2590800"/>
                  </a:lnTo>
                  <a:lnTo>
                    <a:pt x="2180704" y="2616200"/>
                  </a:lnTo>
                  <a:lnTo>
                    <a:pt x="2140458" y="2654300"/>
                  </a:lnTo>
                  <a:lnTo>
                    <a:pt x="2099538" y="2692400"/>
                  </a:lnTo>
                  <a:lnTo>
                    <a:pt x="2057933" y="2717800"/>
                  </a:lnTo>
                  <a:lnTo>
                    <a:pt x="2015680" y="2755900"/>
                  </a:lnTo>
                  <a:lnTo>
                    <a:pt x="1972792" y="2781300"/>
                  </a:lnTo>
                  <a:lnTo>
                    <a:pt x="1929295" y="2794000"/>
                  </a:lnTo>
                  <a:lnTo>
                    <a:pt x="1885188" y="2819400"/>
                  </a:lnTo>
                  <a:lnTo>
                    <a:pt x="1703184" y="2870200"/>
                  </a:lnTo>
                  <a:lnTo>
                    <a:pt x="1512798" y="2870200"/>
                  </a:lnTo>
                  <a:lnTo>
                    <a:pt x="1467358" y="2857512"/>
                  </a:lnTo>
                  <a:lnTo>
                    <a:pt x="1423695" y="2857500"/>
                  </a:lnTo>
                  <a:lnTo>
                    <a:pt x="1381798" y="2844812"/>
                  </a:lnTo>
                  <a:lnTo>
                    <a:pt x="1341666" y="2832112"/>
                  </a:lnTo>
                  <a:lnTo>
                    <a:pt x="1303312" y="2819412"/>
                  </a:lnTo>
                  <a:lnTo>
                    <a:pt x="1266723" y="2794012"/>
                  </a:lnTo>
                  <a:lnTo>
                    <a:pt x="1231900" y="2781312"/>
                  </a:lnTo>
                  <a:lnTo>
                    <a:pt x="1198854" y="2755912"/>
                  </a:lnTo>
                  <a:lnTo>
                    <a:pt x="1167587" y="2730512"/>
                  </a:lnTo>
                  <a:lnTo>
                    <a:pt x="1138085" y="2705112"/>
                  </a:lnTo>
                  <a:lnTo>
                    <a:pt x="1110348" y="2667012"/>
                  </a:lnTo>
                  <a:lnTo>
                    <a:pt x="1084376" y="2641612"/>
                  </a:lnTo>
                  <a:lnTo>
                    <a:pt x="1060183" y="2603512"/>
                  </a:lnTo>
                  <a:lnTo>
                    <a:pt x="1037767" y="2565412"/>
                  </a:lnTo>
                  <a:lnTo>
                    <a:pt x="1017117" y="2527312"/>
                  </a:lnTo>
                  <a:lnTo>
                    <a:pt x="998232" y="2489212"/>
                  </a:lnTo>
                  <a:lnTo>
                    <a:pt x="981125" y="2438412"/>
                  </a:lnTo>
                  <a:lnTo>
                    <a:pt x="965784" y="2387612"/>
                  </a:lnTo>
                  <a:lnTo>
                    <a:pt x="952207" y="2349512"/>
                  </a:lnTo>
                  <a:lnTo>
                    <a:pt x="940409" y="2286012"/>
                  </a:lnTo>
                  <a:lnTo>
                    <a:pt x="930376" y="2235212"/>
                  </a:lnTo>
                  <a:lnTo>
                    <a:pt x="922121" y="2184412"/>
                  </a:lnTo>
                  <a:lnTo>
                    <a:pt x="915631" y="2120912"/>
                  </a:lnTo>
                  <a:lnTo>
                    <a:pt x="910920" y="2057412"/>
                  </a:lnTo>
                  <a:lnTo>
                    <a:pt x="3184690" y="2057412"/>
                  </a:lnTo>
                  <a:lnTo>
                    <a:pt x="3187306" y="1993912"/>
                  </a:lnTo>
                  <a:lnTo>
                    <a:pt x="3189097" y="1943112"/>
                  </a:lnTo>
                  <a:lnTo>
                    <a:pt x="3190075" y="1879612"/>
                  </a:lnTo>
                  <a:lnTo>
                    <a:pt x="3190240" y="181611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" name="object 11"/>
            <p:cNvSpPr/>
            <p:nvPr/>
          </p:nvSpPr>
          <p:spPr>
            <a:xfrm>
              <a:off x="7943705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10" y="456980"/>
                  </a:lnTo>
                  <a:lnTo>
                    <a:pt x="235201" y="452793"/>
                  </a:lnTo>
                  <a:lnTo>
                    <a:pt x="275579" y="439366"/>
                  </a:lnTo>
                  <a:lnTo>
                    <a:pt x="313045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" name="object 12"/>
            <p:cNvSpPr/>
            <p:nvPr/>
          </p:nvSpPr>
          <p:spPr>
            <a:xfrm>
              <a:off x="8405429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6" y="3304"/>
                  </a:lnTo>
                  <a:lnTo>
                    <a:pt x="137931" y="13219"/>
                  </a:lnTo>
                  <a:lnTo>
                    <a:pt x="111514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36" y="114352"/>
                  </a:lnTo>
                  <a:lnTo>
                    <a:pt x="155067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0" y="163750"/>
                  </a:lnTo>
                  <a:lnTo>
                    <a:pt x="258358" y="185805"/>
                  </a:lnTo>
                  <a:lnTo>
                    <a:pt x="258358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6" y="119249"/>
                  </a:lnTo>
                  <a:lnTo>
                    <a:pt x="318368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" name="object 13"/>
            <p:cNvSpPr/>
            <p:nvPr/>
          </p:nvSpPr>
          <p:spPr>
            <a:xfrm>
              <a:off x="8856804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20" y="456980"/>
                  </a:lnTo>
                  <a:lnTo>
                    <a:pt x="235205" y="452793"/>
                  </a:lnTo>
                  <a:lnTo>
                    <a:pt x="275580" y="439366"/>
                  </a:lnTo>
                  <a:lnTo>
                    <a:pt x="313046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" name="object 14"/>
            <p:cNvSpPr/>
            <p:nvPr/>
          </p:nvSpPr>
          <p:spPr>
            <a:xfrm>
              <a:off x="9318522" y="9736691"/>
              <a:ext cx="672465" cy="638175"/>
            </a:xfrm>
            <a:custGeom>
              <a:avLst/>
              <a:gdLst/>
              <a:ahLst/>
              <a:cxnLst/>
              <a:rect l="l" t="t" r="r" b="b"/>
              <a:pathLst>
                <a:path w="672465" h="638175">
                  <a:moveTo>
                    <a:pt x="291858" y="34264"/>
                  </a:moveTo>
                  <a:lnTo>
                    <a:pt x="271653" y="19596"/>
                  </a:lnTo>
                  <a:lnTo>
                    <a:pt x="249783" y="9004"/>
                  </a:lnTo>
                  <a:lnTo>
                    <a:pt x="226250" y="2463"/>
                  </a:lnTo>
                  <a:lnTo>
                    <a:pt x="201041" y="0"/>
                  </a:lnTo>
                  <a:lnTo>
                    <a:pt x="167919" y="3302"/>
                  </a:lnTo>
                  <a:lnTo>
                    <a:pt x="138137" y="13220"/>
                  </a:lnTo>
                  <a:lnTo>
                    <a:pt x="111683" y="29743"/>
                  </a:lnTo>
                  <a:lnTo>
                    <a:pt x="88569" y="52895"/>
                  </a:lnTo>
                  <a:lnTo>
                    <a:pt x="86766" y="52895"/>
                  </a:lnTo>
                  <a:lnTo>
                    <a:pt x="86766" y="5588"/>
                  </a:lnTo>
                  <a:lnTo>
                    <a:pt x="0" y="5588"/>
                  </a:lnTo>
                  <a:lnTo>
                    <a:pt x="0" y="451815"/>
                  </a:lnTo>
                  <a:lnTo>
                    <a:pt x="86766" y="451815"/>
                  </a:lnTo>
                  <a:lnTo>
                    <a:pt x="86766" y="182791"/>
                  </a:lnTo>
                  <a:lnTo>
                    <a:pt x="88798" y="159956"/>
                  </a:lnTo>
                  <a:lnTo>
                    <a:pt x="114287" y="111772"/>
                  </a:lnTo>
                  <a:lnTo>
                    <a:pt x="155308" y="90792"/>
                  </a:lnTo>
                  <a:lnTo>
                    <a:pt x="171373" y="89395"/>
                  </a:lnTo>
                  <a:lnTo>
                    <a:pt x="186042" y="90792"/>
                  </a:lnTo>
                  <a:lnTo>
                    <a:pt x="200456" y="94996"/>
                  </a:lnTo>
                  <a:lnTo>
                    <a:pt x="214604" y="101993"/>
                  </a:lnTo>
                  <a:lnTo>
                    <a:pt x="228485" y="111798"/>
                  </a:lnTo>
                  <a:lnTo>
                    <a:pt x="291858" y="34264"/>
                  </a:lnTo>
                  <a:close/>
                </a:path>
                <a:path w="672465" h="638175">
                  <a:moveTo>
                    <a:pt x="672287" y="5588"/>
                  </a:moveTo>
                  <a:lnTo>
                    <a:pt x="585533" y="5588"/>
                  </a:lnTo>
                  <a:lnTo>
                    <a:pt x="585533" y="52882"/>
                  </a:lnTo>
                  <a:lnTo>
                    <a:pt x="585533" y="229146"/>
                  </a:lnTo>
                  <a:lnTo>
                    <a:pt x="584898" y="272503"/>
                  </a:lnTo>
                  <a:lnTo>
                    <a:pt x="577507" y="318439"/>
                  </a:lnTo>
                  <a:lnTo>
                    <a:pt x="550633" y="350431"/>
                  </a:lnTo>
                  <a:lnTo>
                    <a:pt x="512318" y="366852"/>
                  </a:lnTo>
                  <a:lnTo>
                    <a:pt x="500138" y="367614"/>
                  </a:lnTo>
                  <a:lnTo>
                    <a:pt x="487946" y="366852"/>
                  </a:lnTo>
                  <a:lnTo>
                    <a:pt x="449262" y="350431"/>
                  </a:lnTo>
                  <a:lnTo>
                    <a:pt x="422135" y="318439"/>
                  </a:lnTo>
                  <a:lnTo>
                    <a:pt x="414743" y="272503"/>
                  </a:lnTo>
                  <a:lnTo>
                    <a:pt x="413918" y="228981"/>
                  </a:lnTo>
                  <a:lnTo>
                    <a:pt x="414121" y="205041"/>
                  </a:lnTo>
                  <a:lnTo>
                    <a:pt x="417245" y="156679"/>
                  </a:lnTo>
                  <a:lnTo>
                    <a:pt x="435940" y="117881"/>
                  </a:lnTo>
                  <a:lnTo>
                    <a:pt x="476808" y="92519"/>
                  </a:lnTo>
                  <a:lnTo>
                    <a:pt x="500138" y="89382"/>
                  </a:lnTo>
                  <a:lnTo>
                    <a:pt x="512318" y="90385"/>
                  </a:lnTo>
                  <a:lnTo>
                    <a:pt x="550633" y="106019"/>
                  </a:lnTo>
                  <a:lnTo>
                    <a:pt x="577507" y="138341"/>
                  </a:lnTo>
                  <a:lnTo>
                    <a:pt x="584898" y="184924"/>
                  </a:lnTo>
                  <a:lnTo>
                    <a:pt x="585533" y="229146"/>
                  </a:lnTo>
                  <a:lnTo>
                    <a:pt x="585533" y="52882"/>
                  </a:lnTo>
                  <a:lnTo>
                    <a:pt x="560920" y="29743"/>
                  </a:lnTo>
                  <a:lnTo>
                    <a:pt x="534136" y="13220"/>
                  </a:lnTo>
                  <a:lnTo>
                    <a:pt x="505167" y="3302"/>
                  </a:lnTo>
                  <a:lnTo>
                    <a:pt x="474014" y="0"/>
                  </a:lnTo>
                  <a:lnTo>
                    <a:pt x="453898" y="1371"/>
                  </a:lnTo>
                  <a:lnTo>
                    <a:pt x="404126" y="16687"/>
                  </a:lnTo>
                  <a:lnTo>
                    <a:pt x="368160" y="44107"/>
                  </a:lnTo>
                  <a:lnTo>
                    <a:pt x="344944" y="78295"/>
                  </a:lnTo>
                  <a:lnTo>
                    <a:pt x="331609" y="126771"/>
                  </a:lnTo>
                  <a:lnTo>
                    <a:pt x="327660" y="187655"/>
                  </a:lnTo>
                  <a:lnTo>
                    <a:pt x="327177" y="229146"/>
                  </a:lnTo>
                  <a:lnTo>
                    <a:pt x="327660" y="269519"/>
                  </a:lnTo>
                  <a:lnTo>
                    <a:pt x="331609" y="329323"/>
                  </a:lnTo>
                  <a:lnTo>
                    <a:pt x="344944" y="377939"/>
                  </a:lnTo>
                  <a:lnTo>
                    <a:pt x="368160" y="411861"/>
                  </a:lnTo>
                  <a:lnTo>
                    <a:pt x="404126" y="438492"/>
                  </a:lnTo>
                  <a:lnTo>
                    <a:pt x="453898" y="455498"/>
                  </a:lnTo>
                  <a:lnTo>
                    <a:pt x="474014" y="456984"/>
                  </a:lnTo>
                  <a:lnTo>
                    <a:pt x="506730" y="453110"/>
                  </a:lnTo>
                  <a:lnTo>
                    <a:pt x="536219" y="443191"/>
                  </a:lnTo>
                  <a:lnTo>
                    <a:pt x="562483" y="427240"/>
                  </a:lnTo>
                  <a:lnTo>
                    <a:pt x="585533" y="405244"/>
                  </a:lnTo>
                  <a:lnTo>
                    <a:pt x="585444" y="451929"/>
                  </a:lnTo>
                  <a:lnTo>
                    <a:pt x="578231" y="491807"/>
                  </a:lnTo>
                  <a:lnTo>
                    <a:pt x="543445" y="533831"/>
                  </a:lnTo>
                  <a:lnTo>
                    <a:pt x="486498" y="548170"/>
                  </a:lnTo>
                  <a:lnTo>
                    <a:pt x="474738" y="547001"/>
                  </a:lnTo>
                  <a:lnTo>
                    <a:pt x="430225" y="528853"/>
                  </a:lnTo>
                  <a:lnTo>
                    <a:pt x="402450" y="507555"/>
                  </a:lnTo>
                  <a:lnTo>
                    <a:pt x="335038" y="562889"/>
                  </a:lnTo>
                  <a:lnTo>
                    <a:pt x="367626" y="594906"/>
                  </a:lnTo>
                  <a:lnTo>
                    <a:pt x="403440" y="618032"/>
                  </a:lnTo>
                  <a:lnTo>
                    <a:pt x="442480" y="632244"/>
                  </a:lnTo>
                  <a:lnTo>
                    <a:pt x="484733" y="637552"/>
                  </a:lnTo>
                  <a:lnTo>
                    <a:pt x="521639" y="634517"/>
                  </a:lnTo>
                  <a:lnTo>
                    <a:pt x="587349" y="610222"/>
                  </a:lnTo>
                  <a:lnTo>
                    <a:pt x="640080" y="561987"/>
                  </a:lnTo>
                  <a:lnTo>
                    <a:pt x="647192" y="548170"/>
                  </a:lnTo>
                  <a:lnTo>
                    <a:pt x="657415" y="528345"/>
                  </a:lnTo>
                  <a:lnTo>
                    <a:pt x="668147" y="488048"/>
                  </a:lnTo>
                  <a:lnTo>
                    <a:pt x="672287" y="441071"/>
                  </a:lnTo>
                  <a:lnTo>
                    <a:pt x="672287" y="405244"/>
                  </a:lnTo>
                  <a:lnTo>
                    <a:pt x="672287" y="367614"/>
                  </a:lnTo>
                  <a:lnTo>
                    <a:pt x="672287" y="89382"/>
                  </a:lnTo>
                  <a:lnTo>
                    <a:pt x="672287" y="52882"/>
                  </a:lnTo>
                  <a:lnTo>
                    <a:pt x="672287" y="558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object 15"/>
            <p:cNvSpPr/>
            <p:nvPr/>
          </p:nvSpPr>
          <p:spPr>
            <a:xfrm>
              <a:off x="10097921" y="9556567"/>
              <a:ext cx="545465" cy="637540"/>
            </a:xfrm>
            <a:custGeom>
              <a:avLst/>
              <a:gdLst/>
              <a:ahLst/>
              <a:cxnLst/>
              <a:rect l="l" t="t" r="r" b="b"/>
              <a:pathLst>
                <a:path w="545465" h="637540">
                  <a:moveTo>
                    <a:pt x="109562" y="185724"/>
                  </a:moveTo>
                  <a:lnTo>
                    <a:pt x="22796" y="185724"/>
                  </a:lnTo>
                  <a:lnTo>
                    <a:pt x="22796" y="631952"/>
                  </a:lnTo>
                  <a:lnTo>
                    <a:pt x="109562" y="631952"/>
                  </a:lnTo>
                  <a:lnTo>
                    <a:pt x="109562" y="185724"/>
                  </a:lnTo>
                  <a:close/>
                </a:path>
                <a:path w="545465" h="637540">
                  <a:moveTo>
                    <a:pt x="192519" y="0"/>
                  </a:moveTo>
                  <a:lnTo>
                    <a:pt x="78168" y="0"/>
                  </a:lnTo>
                  <a:lnTo>
                    <a:pt x="0" y="128066"/>
                  </a:lnTo>
                  <a:lnTo>
                    <a:pt x="71513" y="128066"/>
                  </a:lnTo>
                  <a:lnTo>
                    <a:pt x="192519" y="0"/>
                  </a:lnTo>
                  <a:close/>
                </a:path>
                <a:path w="545465" h="637540">
                  <a:moveTo>
                    <a:pt x="545033" y="327152"/>
                  </a:moveTo>
                  <a:lnTo>
                    <a:pt x="541629" y="289331"/>
                  </a:lnTo>
                  <a:lnTo>
                    <a:pt x="534250" y="264350"/>
                  </a:lnTo>
                  <a:lnTo>
                    <a:pt x="532244" y="257517"/>
                  </a:lnTo>
                  <a:lnTo>
                    <a:pt x="495528" y="211950"/>
                  </a:lnTo>
                  <a:lnTo>
                    <a:pt x="438632" y="187655"/>
                  </a:lnTo>
                  <a:lnTo>
                    <a:pt x="365315" y="180124"/>
                  </a:lnTo>
                  <a:lnTo>
                    <a:pt x="319989" y="183553"/>
                  </a:lnTo>
                  <a:lnTo>
                    <a:pt x="280543" y="195516"/>
                  </a:lnTo>
                  <a:lnTo>
                    <a:pt x="246964" y="216039"/>
                  </a:lnTo>
                  <a:lnTo>
                    <a:pt x="219278" y="245122"/>
                  </a:lnTo>
                  <a:lnTo>
                    <a:pt x="287553" y="298919"/>
                  </a:lnTo>
                  <a:lnTo>
                    <a:pt x="293700" y="289890"/>
                  </a:lnTo>
                  <a:lnTo>
                    <a:pt x="300888" y="282282"/>
                  </a:lnTo>
                  <a:lnTo>
                    <a:pt x="340550" y="266077"/>
                  </a:lnTo>
                  <a:lnTo>
                    <a:pt x="369595" y="264350"/>
                  </a:lnTo>
                  <a:lnTo>
                    <a:pt x="408711" y="267296"/>
                  </a:lnTo>
                  <a:lnTo>
                    <a:pt x="436537" y="277863"/>
                  </a:lnTo>
                  <a:lnTo>
                    <a:pt x="453047" y="296024"/>
                  </a:lnTo>
                  <a:lnTo>
                    <a:pt x="458266" y="321805"/>
                  </a:lnTo>
                  <a:lnTo>
                    <a:pt x="458266" y="368896"/>
                  </a:lnTo>
                  <a:lnTo>
                    <a:pt x="458266" y="442760"/>
                  </a:lnTo>
                  <a:lnTo>
                    <a:pt x="458266" y="475018"/>
                  </a:lnTo>
                  <a:lnTo>
                    <a:pt x="456996" y="497928"/>
                  </a:lnTo>
                  <a:lnTo>
                    <a:pt x="437832" y="539559"/>
                  </a:lnTo>
                  <a:lnTo>
                    <a:pt x="385991" y="552386"/>
                  </a:lnTo>
                  <a:lnTo>
                    <a:pt x="360680" y="552894"/>
                  </a:lnTo>
                  <a:lnTo>
                    <a:pt x="340525" y="551789"/>
                  </a:lnTo>
                  <a:lnTo>
                    <a:pt x="298526" y="535254"/>
                  </a:lnTo>
                  <a:lnTo>
                    <a:pt x="278930" y="496531"/>
                  </a:lnTo>
                  <a:lnTo>
                    <a:pt x="283298" y="473646"/>
                  </a:lnTo>
                  <a:lnTo>
                    <a:pt x="297256" y="457060"/>
                  </a:lnTo>
                  <a:lnTo>
                    <a:pt x="320827" y="446760"/>
                  </a:lnTo>
                  <a:lnTo>
                    <a:pt x="354012" y="442760"/>
                  </a:lnTo>
                  <a:lnTo>
                    <a:pt x="458266" y="442760"/>
                  </a:lnTo>
                  <a:lnTo>
                    <a:pt x="458266" y="368896"/>
                  </a:lnTo>
                  <a:lnTo>
                    <a:pt x="337997" y="368896"/>
                  </a:lnTo>
                  <a:lnTo>
                    <a:pt x="305536" y="371640"/>
                  </a:lnTo>
                  <a:lnTo>
                    <a:pt x="253085" y="390982"/>
                  </a:lnTo>
                  <a:lnTo>
                    <a:pt x="217462" y="427278"/>
                  </a:lnTo>
                  <a:lnTo>
                    <a:pt x="199567" y="473913"/>
                  </a:lnTo>
                  <a:lnTo>
                    <a:pt x="197332" y="500862"/>
                  </a:lnTo>
                  <a:lnTo>
                    <a:pt x="199910" y="528980"/>
                  </a:lnTo>
                  <a:lnTo>
                    <a:pt x="220510" y="577342"/>
                  </a:lnTo>
                  <a:lnTo>
                    <a:pt x="260172" y="614540"/>
                  </a:lnTo>
                  <a:lnTo>
                    <a:pt x="315950" y="634314"/>
                  </a:lnTo>
                  <a:lnTo>
                    <a:pt x="350075" y="637120"/>
                  </a:lnTo>
                  <a:lnTo>
                    <a:pt x="370928" y="636409"/>
                  </a:lnTo>
                  <a:lnTo>
                    <a:pt x="419163" y="625932"/>
                  </a:lnTo>
                  <a:lnTo>
                    <a:pt x="449745" y="603059"/>
                  </a:lnTo>
                  <a:lnTo>
                    <a:pt x="456628" y="592416"/>
                  </a:lnTo>
                  <a:lnTo>
                    <a:pt x="458266" y="592416"/>
                  </a:lnTo>
                  <a:lnTo>
                    <a:pt x="458266" y="631939"/>
                  </a:lnTo>
                  <a:lnTo>
                    <a:pt x="545033" y="631939"/>
                  </a:lnTo>
                  <a:lnTo>
                    <a:pt x="545033" y="592416"/>
                  </a:lnTo>
                  <a:lnTo>
                    <a:pt x="545033" y="552894"/>
                  </a:lnTo>
                  <a:lnTo>
                    <a:pt x="545033" y="442760"/>
                  </a:lnTo>
                  <a:lnTo>
                    <a:pt x="545033" y="3271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object 16"/>
            <p:cNvSpPr/>
            <p:nvPr/>
          </p:nvSpPr>
          <p:spPr>
            <a:xfrm>
              <a:off x="10965026" y="9736689"/>
              <a:ext cx="345440" cy="632460"/>
            </a:xfrm>
            <a:custGeom>
              <a:avLst/>
              <a:gdLst/>
              <a:ahLst/>
              <a:cxnLst/>
              <a:rect l="l" t="t" r="r" b="b"/>
              <a:pathLst>
                <a:path w="345440" h="632459">
                  <a:moveTo>
                    <a:pt x="345128" y="404375"/>
                  </a:moveTo>
                  <a:lnTo>
                    <a:pt x="258367" y="404375"/>
                  </a:lnTo>
                  <a:lnTo>
                    <a:pt x="258367" y="632378"/>
                  </a:lnTo>
                  <a:lnTo>
                    <a:pt x="345128" y="632378"/>
                  </a:lnTo>
                  <a:lnTo>
                    <a:pt x="345128" y="404375"/>
                  </a:lnTo>
                  <a:close/>
                </a:path>
                <a:path w="345440" h="632459">
                  <a:moveTo>
                    <a:pt x="146862" y="0"/>
                  </a:moveTo>
                  <a:lnTo>
                    <a:pt x="78112" y="15609"/>
                  </a:lnTo>
                  <a:lnTo>
                    <a:pt x="30792" y="58155"/>
                  </a:lnTo>
                  <a:lnTo>
                    <a:pt x="10733" y="97277"/>
                  </a:lnTo>
                  <a:lnTo>
                    <a:pt x="1768" y="159478"/>
                  </a:lnTo>
                  <a:lnTo>
                    <a:pt x="0" y="229134"/>
                  </a:lnTo>
                  <a:lnTo>
                    <a:pt x="428" y="264728"/>
                  </a:lnTo>
                  <a:lnTo>
                    <a:pt x="3978" y="322540"/>
                  </a:lnTo>
                  <a:lnTo>
                    <a:pt x="15909" y="373845"/>
                  </a:lnTo>
                  <a:lnTo>
                    <a:pt x="41162" y="411157"/>
                  </a:lnTo>
                  <a:lnTo>
                    <a:pt x="79461" y="440206"/>
                  </a:lnTo>
                  <a:lnTo>
                    <a:pt x="127826" y="455604"/>
                  </a:lnTo>
                  <a:lnTo>
                    <a:pt x="146862" y="456980"/>
                  </a:lnTo>
                  <a:lnTo>
                    <a:pt x="163011" y="456046"/>
                  </a:lnTo>
                  <a:lnTo>
                    <a:pt x="208033" y="442017"/>
                  </a:lnTo>
                  <a:lnTo>
                    <a:pt x="246174" y="415709"/>
                  </a:lnTo>
                  <a:lnTo>
                    <a:pt x="258367" y="404375"/>
                  </a:lnTo>
                  <a:lnTo>
                    <a:pt x="345128" y="404375"/>
                  </a:lnTo>
                  <a:lnTo>
                    <a:pt x="345128" y="367601"/>
                  </a:lnTo>
                  <a:lnTo>
                    <a:pt x="172977" y="367601"/>
                  </a:lnTo>
                  <a:lnTo>
                    <a:pt x="158474" y="366847"/>
                  </a:lnTo>
                  <a:lnTo>
                    <a:pt x="117553" y="348839"/>
                  </a:lnTo>
                  <a:lnTo>
                    <a:pt x="96042" y="313201"/>
                  </a:lnTo>
                  <a:lnTo>
                    <a:pt x="88168" y="266585"/>
                  </a:lnTo>
                  <a:lnTo>
                    <a:pt x="86761" y="228966"/>
                  </a:lnTo>
                  <a:lnTo>
                    <a:pt x="86916" y="215847"/>
                  </a:lnTo>
                  <a:lnTo>
                    <a:pt x="89262" y="176947"/>
                  </a:lnTo>
                  <a:lnTo>
                    <a:pt x="99659" y="132079"/>
                  </a:lnTo>
                  <a:lnTo>
                    <a:pt x="125910" y="100164"/>
                  </a:lnTo>
                  <a:lnTo>
                    <a:pt x="172977" y="89389"/>
                  </a:lnTo>
                  <a:lnTo>
                    <a:pt x="345128" y="89389"/>
                  </a:lnTo>
                  <a:lnTo>
                    <a:pt x="345128" y="52008"/>
                  </a:lnTo>
                  <a:lnTo>
                    <a:pt x="258367" y="52008"/>
                  </a:lnTo>
                  <a:lnTo>
                    <a:pt x="235325" y="30067"/>
                  </a:lnTo>
                  <a:lnTo>
                    <a:pt x="209062" y="14083"/>
                  </a:lnTo>
                  <a:lnTo>
                    <a:pt x="179575" y="4059"/>
                  </a:lnTo>
                  <a:lnTo>
                    <a:pt x="146862" y="0"/>
                  </a:lnTo>
                  <a:close/>
                </a:path>
                <a:path w="345440" h="632459">
                  <a:moveTo>
                    <a:pt x="345128" y="89389"/>
                  </a:moveTo>
                  <a:lnTo>
                    <a:pt x="172977" y="89389"/>
                  </a:lnTo>
                  <a:lnTo>
                    <a:pt x="187578" y="90169"/>
                  </a:lnTo>
                  <a:lnTo>
                    <a:pt x="200566" y="92510"/>
                  </a:lnTo>
                  <a:lnTo>
                    <a:pt x="236815" y="116343"/>
                  </a:lnTo>
                  <a:lnTo>
                    <a:pt x="253473" y="155812"/>
                  </a:lnTo>
                  <a:lnTo>
                    <a:pt x="258160" y="203798"/>
                  </a:lnTo>
                  <a:lnTo>
                    <a:pt x="258308" y="215847"/>
                  </a:lnTo>
                  <a:lnTo>
                    <a:pt x="258305" y="241777"/>
                  </a:lnTo>
                  <a:lnTo>
                    <a:pt x="255894" y="288801"/>
                  </a:lnTo>
                  <a:lnTo>
                    <a:pt x="242255" y="331528"/>
                  </a:lnTo>
                  <a:lnTo>
                    <a:pt x="211942" y="360325"/>
                  </a:lnTo>
                  <a:lnTo>
                    <a:pt x="172977" y="367601"/>
                  </a:lnTo>
                  <a:lnTo>
                    <a:pt x="345128" y="367601"/>
                  </a:lnTo>
                  <a:lnTo>
                    <a:pt x="345128" y="89389"/>
                  </a:lnTo>
                  <a:close/>
                </a:path>
                <a:path w="345440" h="632459">
                  <a:moveTo>
                    <a:pt x="345128" y="5591"/>
                  </a:moveTo>
                  <a:lnTo>
                    <a:pt x="258367" y="5591"/>
                  </a:lnTo>
                  <a:lnTo>
                    <a:pt x="258367" y="52008"/>
                  </a:lnTo>
                  <a:lnTo>
                    <a:pt x="345128" y="52008"/>
                  </a:lnTo>
                  <a:lnTo>
                    <a:pt x="345128" y="559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object 17"/>
            <p:cNvSpPr/>
            <p:nvPr/>
          </p:nvSpPr>
          <p:spPr>
            <a:xfrm>
              <a:off x="11437476" y="9742278"/>
              <a:ext cx="345440" cy="451484"/>
            </a:xfrm>
            <a:custGeom>
              <a:avLst/>
              <a:gdLst/>
              <a:ahLst/>
              <a:cxnLst/>
              <a:rect l="l" t="t" r="r" b="b"/>
              <a:pathLst>
                <a:path w="345440" h="451484">
                  <a:moveTo>
                    <a:pt x="345130" y="0"/>
                  </a:moveTo>
                  <a:lnTo>
                    <a:pt x="258369" y="0"/>
                  </a:lnTo>
                  <a:lnTo>
                    <a:pt x="258369" y="266023"/>
                  </a:lnTo>
                  <a:lnTo>
                    <a:pt x="256859" y="287381"/>
                  </a:lnTo>
                  <a:lnTo>
                    <a:pt x="234212" y="336607"/>
                  </a:lnTo>
                  <a:lnTo>
                    <a:pt x="190864" y="360423"/>
                  </a:lnTo>
                  <a:lnTo>
                    <a:pt x="172989" y="362009"/>
                  </a:lnTo>
                  <a:lnTo>
                    <a:pt x="155078" y="360423"/>
                  </a:lnTo>
                  <a:lnTo>
                    <a:pt x="111347" y="336607"/>
                  </a:lnTo>
                  <a:lnTo>
                    <a:pt x="88295" y="287381"/>
                  </a:lnTo>
                  <a:lnTo>
                    <a:pt x="86761" y="266023"/>
                  </a:lnTo>
                  <a:lnTo>
                    <a:pt x="86761" y="0"/>
                  </a:lnTo>
                  <a:lnTo>
                    <a:pt x="0" y="0"/>
                  </a:lnTo>
                  <a:lnTo>
                    <a:pt x="0" y="296922"/>
                  </a:lnTo>
                  <a:lnTo>
                    <a:pt x="3302" y="332375"/>
                  </a:lnTo>
                  <a:lnTo>
                    <a:pt x="27227" y="389448"/>
                  </a:lnTo>
                  <a:lnTo>
                    <a:pt x="70131" y="428386"/>
                  </a:lnTo>
                  <a:lnTo>
                    <a:pt x="118601" y="448546"/>
                  </a:lnTo>
                  <a:lnTo>
                    <a:pt x="144791" y="451389"/>
                  </a:lnTo>
                  <a:lnTo>
                    <a:pt x="177687" y="448085"/>
                  </a:lnTo>
                  <a:lnTo>
                    <a:pt x="207301" y="438172"/>
                  </a:lnTo>
                  <a:lnTo>
                    <a:pt x="233638" y="421651"/>
                  </a:lnTo>
                  <a:lnTo>
                    <a:pt x="256704" y="398521"/>
                  </a:lnTo>
                  <a:lnTo>
                    <a:pt x="258369" y="398521"/>
                  </a:lnTo>
                  <a:lnTo>
                    <a:pt x="258369" y="446227"/>
                  </a:lnTo>
                  <a:lnTo>
                    <a:pt x="345130" y="446227"/>
                  </a:lnTo>
                  <a:lnTo>
                    <a:pt x="3451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object 18"/>
            <p:cNvSpPr/>
            <p:nvPr/>
          </p:nvSpPr>
          <p:spPr>
            <a:xfrm>
              <a:off x="11888882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51" y="0"/>
                  </a:moveTo>
                  <a:lnTo>
                    <a:pt x="131481" y="6533"/>
                  </a:lnTo>
                  <a:lnTo>
                    <a:pt x="85219" y="26866"/>
                  </a:lnTo>
                  <a:lnTo>
                    <a:pt x="45726" y="63517"/>
                  </a:lnTo>
                  <a:lnTo>
                    <a:pt x="24921" y="98773"/>
                  </a:lnTo>
                  <a:lnTo>
                    <a:pt x="9130" y="143267"/>
                  </a:lnTo>
                  <a:lnTo>
                    <a:pt x="1013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4" y="362890"/>
                  </a:lnTo>
                  <a:lnTo>
                    <a:pt x="50188" y="397716"/>
                  </a:lnTo>
                  <a:lnTo>
                    <a:pt x="85673" y="427299"/>
                  </a:lnTo>
                  <a:lnTo>
                    <a:pt x="93662" y="431620"/>
                  </a:lnTo>
                  <a:lnTo>
                    <a:pt x="101414" y="436106"/>
                  </a:lnTo>
                  <a:lnTo>
                    <a:pt x="141628" y="451180"/>
                  </a:lnTo>
                  <a:lnTo>
                    <a:pt x="191910" y="456980"/>
                  </a:lnTo>
                  <a:lnTo>
                    <a:pt x="235193" y="452793"/>
                  </a:lnTo>
                  <a:lnTo>
                    <a:pt x="275566" y="439366"/>
                  </a:lnTo>
                  <a:lnTo>
                    <a:pt x="313031" y="416700"/>
                  </a:lnTo>
                  <a:lnTo>
                    <a:pt x="347591" y="384794"/>
                  </a:lnTo>
                  <a:lnTo>
                    <a:pt x="333946" y="372763"/>
                  </a:lnTo>
                  <a:lnTo>
                    <a:pt x="190088" y="372763"/>
                  </a:lnTo>
                  <a:lnTo>
                    <a:pt x="168472" y="370988"/>
                  </a:lnTo>
                  <a:lnTo>
                    <a:pt x="131809" y="356790"/>
                  </a:lnTo>
                  <a:lnTo>
                    <a:pt x="103634" y="328775"/>
                  </a:lnTo>
                  <a:lnTo>
                    <a:pt x="88627" y="287910"/>
                  </a:lnTo>
                  <a:lnTo>
                    <a:pt x="86751" y="262630"/>
                  </a:lnTo>
                  <a:lnTo>
                    <a:pt x="356303" y="262630"/>
                  </a:lnTo>
                  <a:lnTo>
                    <a:pt x="356303" y="188769"/>
                  </a:lnTo>
                  <a:lnTo>
                    <a:pt x="86751" y="188769"/>
                  </a:lnTo>
                  <a:lnTo>
                    <a:pt x="89383" y="164221"/>
                  </a:lnTo>
                  <a:lnTo>
                    <a:pt x="102949" y="124696"/>
                  </a:lnTo>
                  <a:lnTo>
                    <a:pt x="142466" y="90598"/>
                  </a:lnTo>
                  <a:lnTo>
                    <a:pt x="178151" y="84227"/>
                  </a:lnTo>
                  <a:lnTo>
                    <a:pt x="329509" y="84227"/>
                  </a:lnTo>
                  <a:lnTo>
                    <a:pt x="326251" y="77827"/>
                  </a:lnTo>
                  <a:lnTo>
                    <a:pt x="303435" y="50312"/>
                  </a:lnTo>
                  <a:lnTo>
                    <a:pt x="276407" y="28621"/>
                  </a:lnTo>
                  <a:lnTo>
                    <a:pt x="246514" y="13007"/>
                  </a:lnTo>
                  <a:lnTo>
                    <a:pt x="213760" y="3467"/>
                  </a:lnTo>
                  <a:lnTo>
                    <a:pt x="178151" y="0"/>
                  </a:lnTo>
                  <a:close/>
                </a:path>
                <a:path w="356869" h="457200">
                  <a:moveTo>
                    <a:pt x="284661" y="329309"/>
                  </a:moveTo>
                  <a:lnTo>
                    <a:pt x="263130" y="348317"/>
                  </a:lnTo>
                  <a:lnTo>
                    <a:pt x="240190" y="361897"/>
                  </a:lnTo>
                  <a:lnTo>
                    <a:pt x="215842" y="370046"/>
                  </a:lnTo>
                  <a:lnTo>
                    <a:pt x="190088" y="372763"/>
                  </a:lnTo>
                  <a:lnTo>
                    <a:pt x="333946" y="372763"/>
                  </a:lnTo>
                  <a:lnTo>
                    <a:pt x="284661" y="329309"/>
                  </a:lnTo>
                  <a:close/>
                </a:path>
                <a:path w="356869" h="457200">
                  <a:moveTo>
                    <a:pt x="329509" y="84227"/>
                  </a:moveTo>
                  <a:lnTo>
                    <a:pt x="178151" y="84227"/>
                  </a:lnTo>
                  <a:lnTo>
                    <a:pt x="196878" y="85820"/>
                  </a:lnTo>
                  <a:lnTo>
                    <a:pt x="213828" y="90598"/>
                  </a:lnTo>
                  <a:lnTo>
                    <a:pt x="253659" y="124696"/>
                  </a:lnTo>
                  <a:lnTo>
                    <a:pt x="267221" y="164221"/>
                  </a:lnTo>
                  <a:lnTo>
                    <a:pt x="269541" y="188769"/>
                  </a:lnTo>
                  <a:lnTo>
                    <a:pt x="356303" y="188769"/>
                  </a:lnTo>
                  <a:lnTo>
                    <a:pt x="352682" y="147059"/>
                  </a:lnTo>
                  <a:lnTo>
                    <a:pt x="342666" y="110077"/>
                  </a:lnTo>
                  <a:lnTo>
                    <a:pt x="32950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object 19"/>
            <p:cNvSpPr/>
            <p:nvPr/>
          </p:nvSpPr>
          <p:spPr>
            <a:xfrm>
              <a:off x="12561675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1" name="object 20"/>
            <p:cNvSpPr/>
            <p:nvPr/>
          </p:nvSpPr>
          <p:spPr>
            <a:xfrm>
              <a:off x="13013049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35" y="0"/>
                  </a:moveTo>
                  <a:lnTo>
                    <a:pt x="133072" y="4842"/>
                  </a:lnTo>
                  <a:lnTo>
                    <a:pt x="97023" y="17538"/>
                  </a:lnTo>
                  <a:lnTo>
                    <a:pt x="56908" y="46485"/>
                  </a:lnTo>
                  <a:lnTo>
                    <a:pt x="26035" y="85629"/>
                  </a:lnTo>
                  <a:lnTo>
                    <a:pt x="6330" y="140755"/>
                  </a:lnTo>
                  <a:lnTo>
                    <a:pt x="701" y="195075"/>
                  </a:lnTo>
                  <a:lnTo>
                    <a:pt x="0" y="228286"/>
                  </a:lnTo>
                  <a:lnTo>
                    <a:pt x="702" y="261442"/>
                  </a:lnTo>
                  <a:lnTo>
                    <a:pt x="6325" y="315178"/>
                  </a:lnTo>
                  <a:lnTo>
                    <a:pt x="17848" y="353627"/>
                  </a:lnTo>
                  <a:lnTo>
                    <a:pt x="47045" y="399809"/>
                  </a:lnTo>
                  <a:lnTo>
                    <a:pt x="81848" y="428992"/>
                  </a:lnTo>
                  <a:lnTo>
                    <a:pt x="133100" y="451717"/>
                  </a:lnTo>
                  <a:lnTo>
                    <a:pt x="178162" y="456991"/>
                  </a:lnTo>
                  <a:lnTo>
                    <a:pt x="202535" y="455453"/>
                  </a:lnTo>
                  <a:lnTo>
                    <a:pt x="243956" y="445781"/>
                  </a:lnTo>
                  <a:lnTo>
                    <a:pt x="283076" y="424340"/>
                  </a:lnTo>
                  <a:lnTo>
                    <a:pt x="288870" y="419149"/>
                  </a:lnTo>
                  <a:lnTo>
                    <a:pt x="294680" y="414401"/>
                  </a:lnTo>
                  <a:lnTo>
                    <a:pt x="321246" y="385652"/>
                  </a:lnTo>
                  <a:lnTo>
                    <a:pt x="332648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10" y="352969"/>
                  </a:lnTo>
                  <a:lnTo>
                    <a:pt x="98347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59" y="122163"/>
                  </a:lnTo>
                  <a:lnTo>
                    <a:pt x="146855" y="94483"/>
                  </a:lnTo>
                  <a:lnTo>
                    <a:pt x="178162" y="89389"/>
                  </a:lnTo>
                  <a:lnTo>
                    <a:pt x="333168" y="89389"/>
                  </a:lnTo>
                  <a:lnTo>
                    <a:pt x="331406" y="85883"/>
                  </a:lnTo>
                  <a:lnTo>
                    <a:pt x="321343" y="71024"/>
                  </a:lnTo>
                  <a:lnTo>
                    <a:pt x="309414" y="57610"/>
                  </a:lnTo>
                  <a:lnTo>
                    <a:pt x="299988" y="46731"/>
                  </a:lnTo>
                  <a:lnTo>
                    <a:pt x="261091" y="17632"/>
                  </a:lnTo>
                  <a:lnTo>
                    <a:pt x="224552" y="4842"/>
                  </a:lnTo>
                  <a:lnTo>
                    <a:pt x="202514" y="1424"/>
                  </a:lnTo>
                  <a:lnTo>
                    <a:pt x="178235" y="0"/>
                  </a:lnTo>
                  <a:close/>
                </a:path>
                <a:path w="356869" h="457200">
                  <a:moveTo>
                    <a:pt x="333168" y="89389"/>
                  </a:moveTo>
                  <a:lnTo>
                    <a:pt x="178162" y="89389"/>
                  </a:lnTo>
                  <a:lnTo>
                    <a:pt x="189686" y="89955"/>
                  </a:lnTo>
                  <a:lnTo>
                    <a:pt x="200483" y="91652"/>
                  </a:lnTo>
                  <a:lnTo>
                    <a:pt x="236380" y="108687"/>
                  </a:lnTo>
                  <a:lnTo>
                    <a:pt x="259012" y="139425"/>
                  </a:lnTo>
                  <a:lnTo>
                    <a:pt x="268508" y="187736"/>
                  </a:lnTo>
                  <a:lnTo>
                    <a:pt x="269552" y="229144"/>
                  </a:lnTo>
                  <a:lnTo>
                    <a:pt x="269291" y="250497"/>
                  </a:lnTo>
                  <a:lnTo>
                    <a:pt x="265384" y="296441"/>
                  </a:lnTo>
                  <a:lnTo>
                    <a:pt x="248275" y="335267"/>
                  </a:lnTo>
                  <a:lnTo>
                    <a:pt x="210553" y="362271"/>
                  </a:lnTo>
                  <a:lnTo>
                    <a:pt x="178162" y="367611"/>
                  </a:lnTo>
                  <a:lnTo>
                    <a:pt x="332648" y="367611"/>
                  </a:lnTo>
                  <a:lnTo>
                    <a:pt x="350456" y="315178"/>
                  </a:lnTo>
                  <a:lnTo>
                    <a:pt x="355663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7" y="165841"/>
                  </a:lnTo>
                  <a:lnTo>
                    <a:pt x="350478" y="140904"/>
                  </a:lnTo>
                  <a:lnTo>
                    <a:pt x="345937" y="119943"/>
                  </a:lnTo>
                  <a:lnTo>
                    <a:pt x="339603" y="102189"/>
                  </a:lnTo>
                  <a:lnTo>
                    <a:pt x="333168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2" name="object 21"/>
            <p:cNvSpPr/>
            <p:nvPr/>
          </p:nvSpPr>
          <p:spPr>
            <a:xfrm>
              <a:off x="13426792" y="9736683"/>
              <a:ext cx="369570" cy="457200"/>
            </a:xfrm>
            <a:custGeom>
              <a:avLst/>
              <a:gdLst/>
              <a:ahLst/>
              <a:cxnLst/>
              <a:rect l="l" t="t" r="r" b="b"/>
              <a:pathLst>
                <a:path w="369569" h="457200">
                  <a:moveTo>
                    <a:pt x="189491" y="0"/>
                  </a:moveTo>
                  <a:lnTo>
                    <a:pt x="126346" y="8604"/>
                  </a:lnTo>
                  <a:lnTo>
                    <a:pt x="75296" y="34407"/>
                  </a:lnTo>
                  <a:lnTo>
                    <a:pt x="40391" y="77399"/>
                  </a:lnTo>
                  <a:lnTo>
                    <a:pt x="28198" y="137597"/>
                  </a:lnTo>
                  <a:lnTo>
                    <a:pt x="30754" y="164599"/>
                  </a:lnTo>
                  <a:lnTo>
                    <a:pt x="48702" y="209095"/>
                  </a:lnTo>
                  <a:lnTo>
                    <a:pt x="82472" y="241204"/>
                  </a:lnTo>
                  <a:lnTo>
                    <a:pt x="126898" y="260119"/>
                  </a:lnTo>
                  <a:lnTo>
                    <a:pt x="241217" y="272296"/>
                  </a:lnTo>
                  <a:lnTo>
                    <a:pt x="251517" y="274419"/>
                  </a:lnTo>
                  <a:lnTo>
                    <a:pt x="281827" y="304462"/>
                  </a:lnTo>
                  <a:lnTo>
                    <a:pt x="282713" y="315582"/>
                  </a:lnTo>
                  <a:lnTo>
                    <a:pt x="281224" y="328374"/>
                  </a:lnTo>
                  <a:lnTo>
                    <a:pt x="246148" y="364305"/>
                  </a:lnTo>
                  <a:lnTo>
                    <a:pt x="197533" y="372773"/>
                  </a:lnTo>
                  <a:lnTo>
                    <a:pt x="157503" y="369198"/>
                  </a:lnTo>
                  <a:lnTo>
                    <a:pt x="121335" y="358469"/>
                  </a:lnTo>
                  <a:lnTo>
                    <a:pt x="89028" y="340584"/>
                  </a:lnTo>
                  <a:lnTo>
                    <a:pt x="60584" y="315540"/>
                  </a:lnTo>
                  <a:lnTo>
                    <a:pt x="0" y="377067"/>
                  </a:lnTo>
                  <a:lnTo>
                    <a:pt x="43605" y="412030"/>
                  </a:lnTo>
                  <a:lnTo>
                    <a:pt x="89862" y="437007"/>
                  </a:lnTo>
                  <a:lnTo>
                    <a:pt x="138775" y="451995"/>
                  </a:lnTo>
                  <a:lnTo>
                    <a:pt x="190350" y="456991"/>
                  </a:lnTo>
                  <a:lnTo>
                    <a:pt x="227549" y="454348"/>
                  </a:lnTo>
                  <a:lnTo>
                    <a:pt x="291486" y="435842"/>
                  </a:lnTo>
                  <a:lnTo>
                    <a:pt x="340332" y="400471"/>
                  </a:lnTo>
                  <a:lnTo>
                    <a:pt x="365942" y="350318"/>
                  </a:lnTo>
                  <a:lnTo>
                    <a:pt x="369454" y="319676"/>
                  </a:lnTo>
                  <a:lnTo>
                    <a:pt x="367707" y="293124"/>
                  </a:lnTo>
                  <a:lnTo>
                    <a:pt x="353733" y="247286"/>
                  </a:lnTo>
                  <a:lnTo>
                    <a:pt x="324143" y="211478"/>
                  </a:lnTo>
                  <a:lnTo>
                    <a:pt x="275329" y="190380"/>
                  </a:lnTo>
                  <a:lnTo>
                    <a:pt x="172120" y="180214"/>
                  </a:lnTo>
                  <a:lnTo>
                    <a:pt x="157470" y="177924"/>
                  </a:lnTo>
                  <a:lnTo>
                    <a:pt x="121921" y="158457"/>
                  </a:lnTo>
                  <a:lnTo>
                    <a:pt x="114959" y="138027"/>
                  </a:lnTo>
                  <a:lnTo>
                    <a:pt x="116029" y="126731"/>
                  </a:lnTo>
                  <a:lnTo>
                    <a:pt x="141756" y="92704"/>
                  </a:lnTo>
                  <a:lnTo>
                    <a:pt x="189250" y="84227"/>
                  </a:lnTo>
                  <a:lnTo>
                    <a:pt x="206668" y="84906"/>
                  </a:lnTo>
                  <a:lnTo>
                    <a:pt x="252672" y="95075"/>
                  </a:lnTo>
                  <a:lnTo>
                    <a:pt x="292968" y="116974"/>
                  </a:lnTo>
                  <a:lnTo>
                    <a:pt x="305676" y="125901"/>
                  </a:lnTo>
                  <a:lnTo>
                    <a:pt x="359507" y="61013"/>
                  </a:lnTo>
                  <a:lnTo>
                    <a:pt x="325741" y="35561"/>
                  </a:lnTo>
                  <a:lnTo>
                    <a:pt x="287813" y="15905"/>
                  </a:lnTo>
                  <a:lnTo>
                    <a:pt x="243228" y="3874"/>
                  </a:lnTo>
                  <a:lnTo>
                    <a:pt x="204095" y="241"/>
                  </a:lnTo>
                  <a:lnTo>
                    <a:pt x="18949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3" name="object 22"/>
            <p:cNvSpPr/>
            <p:nvPr/>
          </p:nvSpPr>
          <p:spPr>
            <a:xfrm>
              <a:off x="14075343" y="9736684"/>
              <a:ext cx="351790" cy="457200"/>
            </a:xfrm>
            <a:custGeom>
              <a:avLst/>
              <a:gdLst/>
              <a:ahLst/>
              <a:cxnLst/>
              <a:rect l="l" t="t" r="r" b="b"/>
              <a:pathLst>
                <a:path w="351790" h="457200">
                  <a:moveTo>
                    <a:pt x="195983" y="0"/>
                  </a:moveTo>
                  <a:lnTo>
                    <a:pt x="124093" y="12799"/>
                  </a:lnTo>
                  <a:lnTo>
                    <a:pt x="61579" y="52888"/>
                  </a:lnTo>
                  <a:lnTo>
                    <a:pt x="35258" y="84379"/>
                  </a:lnTo>
                  <a:lnTo>
                    <a:pt x="16218" y="124254"/>
                  </a:lnTo>
                  <a:lnTo>
                    <a:pt x="4463" y="172510"/>
                  </a:lnTo>
                  <a:lnTo>
                    <a:pt x="0" y="229144"/>
                  </a:lnTo>
                  <a:lnTo>
                    <a:pt x="4459" y="285162"/>
                  </a:lnTo>
                  <a:lnTo>
                    <a:pt x="16203" y="332856"/>
                  </a:lnTo>
                  <a:lnTo>
                    <a:pt x="35227" y="372221"/>
                  </a:lnTo>
                  <a:lnTo>
                    <a:pt x="61526" y="403254"/>
                  </a:lnTo>
                  <a:lnTo>
                    <a:pt x="91599" y="426763"/>
                  </a:lnTo>
                  <a:lnTo>
                    <a:pt x="158740" y="453632"/>
                  </a:lnTo>
                  <a:lnTo>
                    <a:pt x="195816" y="456991"/>
                  </a:lnTo>
                  <a:lnTo>
                    <a:pt x="220261" y="455250"/>
                  </a:lnTo>
                  <a:lnTo>
                    <a:pt x="264620" y="443914"/>
                  </a:lnTo>
                  <a:lnTo>
                    <a:pt x="303079" y="423070"/>
                  </a:lnTo>
                  <a:lnTo>
                    <a:pt x="336412" y="395913"/>
                  </a:lnTo>
                  <a:lnTo>
                    <a:pt x="351203" y="380009"/>
                  </a:lnTo>
                  <a:lnTo>
                    <a:pt x="287038" y="321016"/>
                  </a:lnTo>
                  <a:lnTo>
                    <a:pt x="269213" y="341074"/>
                  </a:lnTo>
                  <a:lnTo>
                    <a:pt x="248628" y="355527"/>
                  </a:lnTo>
                  <a:lnTo>
                    <a:pt x="225283" y="364370"/>
                  </a:lnTo>
                  <a:lnTo>
                    <a:pt x="199177" y="367601"/>
                  </a:lnTo>
                  <a:lnTo>
                    <a:pt x="150619" y="359760"/>
                  </a:lnTo>
                  <a:lnTo>
                    <a:pt x="115695" y="334069"/>
                  </a:lnTo>
                  <a:lnTo>
                    <a:pt x="94408" y="290530"/>
                  </a:lnTo>
                  <a:lnTo>
                    <a:pt x="86761" y="229144"/>
                  </a:lnTo>
                  <a:lnTo>
                    <a:pt x="94408" y="167355"/>
                  </a:lnTo>
                  <a:lnTo>
                    <a:pt x="115698" y="123468"/>
                  </a:lnTo>
                  <a:lnTo>
                    <a:pt x="150628" y="97481"/>
                  </a:lnTo>
                  <a:lnTo>
                    <a:pt x="199198" y="89389"/>
                  </a:lnTo>
                  <a:lnTo>
                    <a:pt x="225298" y="92972"/>
                  </a:lnTo>
                  <a:lnTo>
                    <a:pt x="248641" y="102004"/>
                  </a:lnTo>
                  <a:lnTo>
                    <a:pt x="269228" y="116483"/>
                  </a:lnTo>
                  <a:lnTo>
                    <a:pt x="287059" y="136404"/>
                  </a:lnTo>
                  <a:lnTo>
                    <a:pt x="351203" y="77641"/>
                  </a:lnTo>
                  <a:lnTo>
                    <a:pt x="320409" y="46010"/>
                  </a:lnTo>
                  <a:lnTo>
                    <a:pt x="284619" y="21454"/>
                  </a:lnTo>
                  <a:lnTo>
                    <a:pt x="243317" y="5799"/>
                  </a:lnTo>
                  <a:lnTo>
                    <a:pt x="220405" y="1669"/>
                  </a:lnTo>
                  <a:lnTo>
                    <a:pt x="19598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23"/>
            <p:cNvSpPr/>
            <p:nvPr/>
          </p:nvSpPr>
          <p:spPr>
            <a:xfrm>
              <a:off x="14477715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24" y="0"/>
                  </a:moveTo>
                  <a:lnTo>
                    <a:pt x="133066" y="4842"/>
                  </a:lnTo>
                  <a:lnTo>
                    <a:pt x="97012" y="17538"/>
                  </a:lnTo>
                  <a:lnTo>
                    <a:pt x="56898" y="46485"/>
                  </a:lnTo>
                  <a:lnTo>
                    <a:pt x="26030" y="85629"/>
                  </a:lnTo>
                  <a:lnTo>
                    <a:pt x="6325" y="140755"/>
                  </a:lnTo>
                  <a:lnTo>
                    <a:pt x="700" y="195075"/>
                  </a:lnTo>
                  <a:lnTo>
                    <a:pt x="0" y="228286"/>
                  </a:lnTo>
                  <a:lnTo>
                    <a:pt x="701" y="261442"/>
                  </a:lnTo>
                  <a:lnTo>
                    <a:pt x="6316" y="315178"/>
                  </a:lnTo>
                  <a:lnTo>
                    <a:pt x="17842" y="353627"/>
                  </a:lnTo>
                  <a:lnTo>
                    <a:pt x="47035" y="399809"/>
                  </a:lnTo>
                  <a:lnTo>
                    <a:pt x="81848" y="428992"/>
                  </a:lnTo>
                  <a:lnTo>
                    <a:pt x="133092" y="451717"/>
                  </a:lnTo>
                  <a:lnTo>
                    <a:pt x="178162" y="456991"/>
                  </a:lnTo>
                  <a:lnTo>
                    <a:pt x="202529" y="455453"/>
                  </a:lnTo>
                  <a:lnTo>
                    <a:pt x="243950" y="445781"/>
                  </a:lnTo>
                  <a:lnTo>
                    <a:pt x="283075" y="424340"/>
                  </a:lnTo>
                  <a:lnTo>
                    <a:pt x="288870" y="419149"/>
                  </a:lnTo>
                  <a:lnTo>
                    <a:pt x="294674" y="414401"/>
                  </a:lnTo>
                  <a:lnTo>
                    <a:pt x="321241" y="385652"/>
                  </a:lnTo>
                  <a:lnTo>
                    <a:pt x="332647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01" y="352969"/>
                  </a:lnTo>
                  <a:lnTo>
                    <a:pt x="98342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49" y="122163"/>
                  </a:lnTo>
                  <a:lnTo>
                    <a:pt x="146851" y="94483"/>
                  </a:lnTo>
                  <a:lnTo>
                    <a:pt x="178162" y="89389"/>
                  </a:lnTo>
                  <a:lnTo>
                    <a:pt x="333159" y="89389"/>
                  </a:lnTo>
                  <a:lnTo>
                    <a:pt x="331396" y="85883"/>
                  </a:lnTo>
                  <a:lnTo>
                    <a:pt x="321337" y="71024"/>
                  </a:lnTo>
                  <a:lnTo>
                    <a:pt x="309414" y="57610"/>
                  </a:lnTo>
                  <a:lnTo>
                    <a:pt x="299983" y="46731"/>
                  </a:lnTo>
                  <a:lnTo>
                    <a:pt x="261091" y="17632"/>
                  </a:lnTo>
                  <a:lnTo>
                    <a:pt x="224546" y="4842"/>
                  </a:lnTo>
                  <a:lnTo>
                    <a:pt x="202506" y="1424"/>
                  </a:lnTo>
                  <a:lnTo>
                    <a:pt x="178224" y="0"/>
                  </a:lnTo>
                  <a:close/>
                </a:path>
                <a:path w="356869" h="457200">
                  <a:moveTo>
                    <a:pt x="333159" y="89389"/>
                  </a:moveTo>
                  <a:lnTo>
                    <a:pt x="178162" y="89389"/>
                  </a:lnTo>
                  <a:lnTo>
                    <a:pt x="189681" y="89955"/>
                  </a:lnTo>
                  <a:lnTo>
                    <a:pt x="200475" y="91652"/>
                  </a:lnTo>
                  <a:lnTo>
                    <a:pt x="236372" y="108687"/>
                  </a:lnTo>
                  <a:lnTo>
                    <a:pt x="259010" y="139425"/>
                  </a:lnTo>
                  <a:lnTo>
                    <a:pt x="268503" y="187736"/>
                  </a:lnTo>
                  <a:lnTo>
                    <a:pt x="269552" y="229144"/>
                  </a:lnTo>
                  <a:lnTo>
                    <a:pt x="269289" y="250497"/>
                  </a:lnTo>
                  <a:lnTo>
                    <a:pt x="265374" y="296441"/>
                  </a:lnTo>
                  <a:lnTo>
                    <a:pt x="248275" y="335267"/>
                  </a:lnTo>
                  <a:lnTo>
                    <a:pt x="210547" y="362271"/>
                  </a:lnTo>
                  <a:lnTo>
                    <a:pt x="178162" y="367611"/>
                  </a:lnTo>
                  <a:lnTo>
                    <a:pt x="332647" y="367611"/>
                  </a:lnTo>
                  <a:lnTo>
                    <a:pt x="350451" y="315178"/>
                  </a:lnTo>
                  <a:lnTo>
                    <a:pt x="355662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5" y="165841"/>
                  </a:lnTo>
                  <a:lnTo>
                    <a:pt x="350473" y="140904"/>
                  </a:lnTo>
                  <a:lnTo>
                    <a:pt x="345926" y="119943"/>
                  </a:lnTo>
                  <a:lnTo>
                    <a:pt x="339592" y="102189"/>
                  </a:lnTo>
                  <a:lnTo>
                    <a:pt x="333159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" name="object 24"/>
            <p:cNvSpPr/>
            <p:nvPr/>
          </p:nvSpPr>
          <p:spPr>
            <a:xfrm>
              <a:off x="14939436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" name="object 25"/>
            <p:cNvSpPr/>
            <p:nvPr/>
          </p:nvSpPr>
          <p:spPr>
            <a:xfrm>
              <a:off x="15390810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62" y="0"/>
                  </a:moveTo>
                  <a:lnTo>
                    <a:pt x="131492" y="6533"/>
                  </a:lnTo>
                  <a:lnTo>
                    <a:pt x="85230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1" y="262780"/>
                  </a:lnTo>
                  <a:lnTo>
                    <a:pt x="10544" y="318663"/>
                  </a:lnTo>
                  <a:lnTo>
                    <a:pt x="27924" y="362890"/>
                  </a:lnTo>
                  <a:lnTo>
                    <a:pt x="50199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4" y="436106"/>
                  </a:lnTo>
                  <a:lnTo>
                    <a:pt x="141639" y="451180"/>
                  </a:lnTo>
                  <a:lnTo>
                    <a:pt x="191920" y="456980"/>
                  </a:lnTo>
                  <a:lnTo>
                    <a:pt x="235204" y="452793"/>
                  </a:lnTo>
                  <a:lnTo>
                    <a:pt x="275576" y="439366"/>
                  </a:lnTo>
                  <a:lnTo>
                    <a:pt x="313041" y="416700"/>
                  </a:lnTo>
                  <a:lnTo>
                    <a:pt x="347601" y="384794"/>
                  </a:lnTo>
                  <a:lnTo>
                    <a:pt x="333956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4" y="164221"/>
                  </a:lnTo>
                  <a:lnTo>
                    <a:pt x="102960" y="124696"/>
                  </a:lnTo>
                  <a:lnTo>
                    <a:pt x="142477" y="90598"/>
                  </a:lnTo>
                  <a:lnTo>
                    <a:pt x="178162" y="84227"/>
                  </a:lnTo>
                  <a:lnTo>
                    <a:pt x="329519" y="84227"/>
                  </a:lnTo>
                  <a:lnTo>
                    <a:pt x="326262" y="77827"/>
                  </a:lnTo>
                  <a:lnTo>
                    <a:pt x="303446" y="50312"/>
                  </a:lnTo>
                  <a:lnTo>
                    <a:pt x="276418" y="28621"/>
                  </a:lnTo>
                  <a:lnTo>
                    <a:pt x="246525" y="13007"/>
                  </a:lnTo>
                  <a:lnTo>
                    <a:pt x="213771" y="3467"/>
                  </a:lnTo>
                  <a:lnTo>
                    <a:pt x="178162" y="0"/>
                  </a:lnTo>
                  <a:close/>
                </a:path>
                <a:path w="356869" h="457200">
                  <a:moveTo>
                    <a:pt x="284671" y="329309"/>
                  </a:moveTo>
                  <a:lnTo>
                    <a:pt x="263140" y="348317"/>
                  </a:lnTo>
                  <a:lnTo>
                    <a:pt x="240200" y="361897"/>
                  </a:lnTo>
                  <a:lnTo>
                    <a:pt x="215853" y="370046"/>
                  </a:lnTo>
                  <a:lnTo>
                    <a:pt x="190098" y="372763"/>
                  </a:lnTo>
                  <a:lnTo>
                    <a:pt x="333956" y="372763"/>
                  </a:lnTo>
                  <a:lnTo>
                    <a:pt x="284671" y="329309"/>
                  </a:lnTo>
                  <a:close/>
                </a:path>
                <a:path w="356869" h="457200">
                  <a:moveTo>
                    <a:pt x="329519" y="84227"/>
                  </a:moveTo>
                  <a:lnTo>
                    <a:pt x="178162" y="84227"/>
                  </a:lnTo>
                  <a:lnTo>
                    <a:pt x="196888" y="85820"/>
                  </a:lnTo>
                  <a:lnTo>
                    <a:pt x="213839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2" y="147059"/>
                  </a:lnTo>
                  <a:lnTo>
                    <a:pt x="342676" y="110077"/>
                  </a:lnTo>
                  <a:lnTo>
                    <a:pt x="32951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" name="object 26"/>
            <p:cNvSpPr/>
            <p:nvPr/>
          </p:nvSpPr>
          <p:spPr>
            <a:xfrm>
              <a:off x="15819424" y="9606440"/>
              <a:ext cx="579120" cy="587375"/>
            </a:xfrm>
            <a:custGeom>
              <a:avLst/>
              <a:gdLst/>
              <a:ahLst/>
              <a:cxnLst/>
              <a:rect l="l" t="t" r="r" b="b"/>
              <a:pathLst>
                <a:path w="579119" h="587375">
                  <a:moveTo>
                    <a:pt x="351218" y="207899"/>
                  </a:moveTo>
                  <a:lnTo>
                    <a:pt x="320408" y="176263"/>
                  </a:lnTo>
                  <a:lnTo>
                    <a:pt x="284632" y="151701"/>
                  </a:lnTo>
                  <a:lnTo>
                    <a:pt x="243332" y="136055"/>
                  </a:lnTo>
                  <a:lnTo>
                    <a:pt x="195999" y="130251"/>
                  </a:lnTo>
                  <a:lnTo>
                    <a:pt x="158877" y="133235"/>
                  </a:lnTo>
                  <a:lnTo>
                    <a:pt x="91668" y="159689"/>
                  </a:lnTo>
                  <a:lnTo>
                    <a:pt x="61595" y="183134"/>
                  </a:lnTo>
                  <a:lnTo>
                    <a:pt x="35267" y="214630"/>
                  </a:lnTo>
                  <a:lnTo>
                    <a:pt x="16230" y="254508"/>
                  </a:lnTo>
                  <a:lnTo>
                    <a:pt x="4470" y="302755"/>
                  </a:lnTo>
                  <a:lnTo>
                    <a:pt x="0" y="359397"/>
                  </a:lnTo>
                  <a:lnTo>
                    <a:pt x="4470" y="415417"/>
                  </a:lnTo>
                  <a:lnTo>
                    <a:pt x="16217" y="463105"/>
                  </a:lnTo>
                  <a:lnTo>
                    <a:pt x="35242" y="502475"/>
                  </a:lnTo>
                  <a:lnTo>
                    <a:pt x="61531" y="533501"/>
                  </a:lnTo>
                  <a:lnTo>
                    <a:pt x="91605" y="557009"/>
                  </a:lnTo>
                  <a:lnTo>
                    <a:pt x="158737" y="583882"/>
                  </a:lnTo>
                  <a:lnTo>
                    <a:pt x="195821" y="587248"/>
                  </a:lnTo>
                  <a:lnTo>
                    <a:pt x="220268" y="585495"/>
                  </a:lnTo>
                  <a:lnTo>
                    <a:pt x="264629" y="574167"/>
                  </a:lnTo>
                  <a:lnTo>
                    <a:pt x="303085" y="553326"/>
                  </a:lnTo>
                  <a:lnTo>
                    <a:pt x="336423" y="526161"/>
                  </a:lnTo>
                  <a:lnTo>
                    <a:pt x="351218" y="510260"/>
                  </a:lnTo>
                  <a:lnTo>
                    <a:pt x="287045" y="451269"/>
                  </a:lnTo>
                  <a:lnTo>
                    <a:pt x="269214" y="471322"/>
                  </a:lnTo>
                  <a:lnTo>
                    <a:pt x="248627" y="485775"/>
                  </a:lnTo>
                  <a:lnTo>
                    <a:pt x="225285" y="494626"/>
                  </a:lnTo>
                  <a:lnTo>
                    <a:pt x="199186" y="497852"/>
                  </a:lnTo>
                  <a:lnTo>
                    <a:pt x="150634" y="490016"/>
                  </a:lnTo>
                  <a:lnTo>
                    <a:pt x="115709" y="464324"/>
                  </a:lnTo>
                  <a:lnTo>
                    <a:pt x="94411" y="420776"/>
                  </a:lnTo>
                  <a:lnTo>
                    <a:pt x="86766" y="359397"/>
                  </a:lnTo>
                  <a:lnTo>
                    <a:pt x="94411" y="297611"/>
                  </a:lnTo>
                  <a:lnTo>
                    <a:pt x="115709" y="253720"/>
                  </a:lnTo>
                  <a:lnTo>
                    <a:pt x="150634" y="227736"/>
                  </a:lnTo>
                  <a:lnTo>
                    <a:pt x="199199" y="219646"/>
                  </a:lnTo>
                  <a:lnTo>
                    <a:pt x="225298" y="223227"/>
                  </a:lnTo>
                  <a:lnTo>
                    <a:pt x="248653" y="232257"/>
                  </a:lnTo>
                  <a:lnTo>
                    <a:pt x="269240" y="246735"/>
                  </a:lnTo>
                  <a:lnTo>
                    <a:pt x="287070" y="266649"/>
                  </a:lnTo>
                  <a:lnTo>
                    <a:pt x="351218" y="207899"/>
                  </a:lnTo>
                  <a:close/>
                </a:path>
                <a:path w="579119" h="587375">
                  <a:moveTo>
                    <a:pt x="579094" y="135851"/>
                  </a:moveTo>
                  <a:lnTo>
                    <a:pt x="515785" y="135851"/>
                  </a:lnTo>
                  <a:lnTo>
                    <a:pt x="515785" y="0"/>
                  </a:lnTo>
                  <a:lnTo>
                    <a:pt x="429044" y="0"/>
                  </a:lnTo>
                  <a:lnTo>
                    <a:pt x="429044" y="135851"/>
                  </a:lnTo>
                  <a:lnTo>
                    <a:pt x="385483" y="135851"/>
                  </a:lnTo>
                  <a:lnTo>
                    <a:pt x="385483" y="204584"/>
                  </a:lnTo>
                  <a:lnTo>
                    <a:pt x="429044" y="204584"/>
                  </a:lnTo>
                  <a:lnTo>
                    <a:pt x="429044" y="472147"/>
                  </a:lnTo>
                  <a:lnTo>
                    <a:pt x="430911" y="496989"/>
                  </a:lnTo>
                  <a:lnTo>
                    <a:pt x="445871" y="537362"/>
                  </a:lnTo>
                  <a:lnTo>
                    <a:pt x="474560" y="565645"/>
                  </a:lnTo>
                  <a:lnTo>
                    <a:pt x="511975" y="580250"/>
                  </a:lnTo>
                  <a:lnTo>
                    <a:pt x="533793" y="582079"/>
                  </a:lnTo>
                  <a:lnTo>
                    <a:pt x="579094" y="582079"/>
                  </a:lnTo>
                  <a:lnTo>
                    <a:pt x="579094" y="497852"/>
                  </a:lnTo>
                  <a:lnTo>
                    <a:pt x="546620" y="497852"/>
                  </a:lnTo>
                  <a:lnTo>
                    <a:pt x="532803" y="496125"/>
                  </a:lnTo>
                  <a:lnTo>
                    <a:pt x="523062" y="490016"/>
                  </a:lnTo>
                  <a:lnTo>
                    <a:pt x="517385" y="479564"/>
                  </a:lnTo>
                  <a:lnTo>
                    <a:pt x="515785" y="464743"/>
                  </a:lnTo>
                  <a:lnTo>
                    <a:pt x="515785" y="204584"/>
                  </a:lnTo>
                  <a:lnTo>
                    <a:pt x="579094" y="204584"/>
                  </a:lnTo>
                  <a:lnTo>
                    <a:pt x="579094" y="13585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8" name="object 27"/>
            <p:cNvSpPr/>
            <p:nvPr/>
          </p:nvSpPr>
          <p:spPr>
            <a:xfrm>
              <a:off x="16453960" y="9736684"/>
              <a:ext cx="347980" cy="457200"/>
            </a:xfrm>
            <a:custGeom>
              <a:avLst/>
              <a:gdLst/>
              <a:ahLst/>
              <a:cxnLst/>
              <a:rect l="l" t="t" r="r" b="b"/>
              <a:pathLst>
                <a:path w="347980" h="457200">
                  <a:moveTo>
                    <a:pt x="336924" y="84227"/>
                  </a:moveTo>
                  <a:lnTo>
                    <a:pt x="172267" y="84227"/>
                  </a:lnTo>
                  <a:lnTo>
                    <a:pt x="211382" y="87176"/>
                  </a:lnTo>
                  <a:lnTo>
                    <a:pt x="239202" y="97735"/>
                  </a:lnTo>
                  <a:lnTo>
                    <a:pt x="255720" y="115903"/>
                  </a:lnTo>
                  <a:lnTo>
                    <a:pt x="260934" y="141681"/>
                  </a:lnTo>
                  <a:lnTo>
                    <a:pt x="260934" y="188769"/>
                  </a:lnTo>
                  <a:lnTo>
                    <a:pt x="140665" y="188769"/>
                  </a:lnTo>
                  <a:lnTo>
                    <a:pt x="108203" y="191510"/>
                  </a:lnTo>
                  <a:lnTo>
                    <a:pt x="55754" y="210853"/>
                  </a:lnTo>
                  <a:lnTo>
                    <a:pt x="20125" y="247148"/>
                  </a:lnTo>
                  <a:lnTo>
                    <a:pt x="2236" y="293787"/>
                  </a:lnTo>
                  <a:lnTo>
                    <a:pt x="0" y="320733"/>
                  </a:lnTo>
                  <a:lnTo>
                    <a:pt x="2575" y="348859"/>
                  </a:lnTo>
                  <a:lnTo>
                    <a:pt x="23178" y="397215"/>
                  </a:lnTo>
                  <a:lnTo>
                    <a:pt x="62841" y="434419"/>
                  </a:lnTo>
                  <a:lnTo>
                    <a:pt x="118619" y="454191"/>
                  </a:lnTo>
                  <a:lnTo>
                    <a:pt x="152738" y="456991"/>
                  </a:lnTo>
                  <a:lnTo>
                    <a:pt x="173602" y="456290"/>
                  </a:lnTo>
                  <a:lnTo>
                    <a:pt x="221825" y="445808"/>
                  </a:lnTo>
                  <a:lnTo>
                    <a:pt x="252414" y="422932"/>
                  </a:lnTo>
                  <a:lnTo>
                    <a:pt x="259290" y="412291"/>
                  </a:lnTo>
                  <a:lnTo>
                    <a:pt x="347696" y="412291"/>
                  </a:lnTo>
                  <a:lnTo>
                    <a:pt x="347696" y="372773"/>
                  </a:lnTo>
                  <a:lnTo>
                    <a:pt x="163356" y="372773"/>
                  </a:lnTo>
                  <a:lnTo>
                    <a:pt x="143197" y="371670"/>
                  </a:lnTo>
                  <a:lnTo>
                    <a:pt x="101201" y="355130"/>
                  </a:lnTo>
                  <a:lnTo>
                    <a:pt x="81599" y="316409"/>
                  </a:lnTo>
                  <a:lnTo>
                    <a:pt x="85963" y="293523"/>
                  </a:lnTo>
                  <a:lnTo>
                    <a:pt x="99932" y="276931"/>
                  </a:lnTo>
                  <a:lnTo>
                    <a:pt x="123504" y="266633"/>
                  </a:lnTo>
                  <a:lnTo>
                    <a:pt x="156675" y="262630"/>
                  </a:lnTo>
                  <a:lnTo>
                    <a:pt x="347696" y="262630"/>
                  </a:lnTo>
                  <a:lnTo>
                    <a:pt x="347696" y="147032"/>
                  </a:lnTo>
                  <a:lnTo>
                    <a:pt x="344291" y="109203"/>
                  </a:lnTo>
                  <a:lnTo>
                    <a:pt x="336924" y="84227"/>
                  </a:lnTo>
                  <a:close/>
                </a:path>
                <a:path w="347980" h="457200">
                  <a:moveTo>
                    <a:pt x="347696" y="412291"/>
                  </a:moveTo>
                  <a:lnTo>
                    <a:pt x="260934" y="412291"/>
                  </a:lnTo>
                  <a:lnTo>
                    <a:pt x="260934" y="451818"/>
                  </a:lnTo>
                  <a:lnTo>
                    <a:pt x="347696" y="451818"/>
                  </a:lnTo>
                  <a:lnTo>
                    <a:pt x="347696" y="412291"/>
                  </a:lnTo>
                  <a:close/>
                </a:path>
                <a:path w="347980" h="457200">
                  <a:moveTo>
                    <a:pt x="347696" y="262630"/>
                  </a:moveTo>
                  <a:lnTo>
                    <a:pt x="260934" y="262630"/>
                  </a:lnTo>
                  <a:lnTo>
                    <a:pt x="260934" y="294891"/>
                  </a:lnTo>
                  <a:lnTo>
                    <a:pt x="259659" y="317802"/>
                  </a:lnTo>
                  <a:lnTo>
                    <a:pt x="240505" y="359434"/>
                  </a:lnTo>
                  <a:lnTo>
                    <a:pt x="188657" y="372257"/>
                  </a:lnTo>
                  <a:lnTo>
                    <a:pt x="163356" y="372773"/>
                  </a:lnTo>
                  <a:lnTo>
                    <a:pt x="347696" y="372773"/>
                  </a:lnTo>
                  <a:lnTo>
                    <a:pt x="347696" y="262630"/>
                  </a:lnTo>
                  <a:close/>
                </a:path>
                <a:path w="347980" h="457200">
                  <a:moveTo>
                    <a:pt x="167984" y="0"/>
                  </a:moveTo>
                  <a:lnTo>
                    <a:pt x="122660" y="3422"/>
                  </a:lnTo>
                  <a:lnTo>
                    <a:pt x="83209" y="15392"/>
                  </a:lnTo>
                  <a:lnTo>
                    <a:pt x="49636" y="35913"/>
                  </a:lnTo>
                  <a:lnTo>
                    <a:pt x="21946" y="64992"/>
                  </a:lnTo>
                  <a:lnTo>
                    <a:pt x="90227" y="118792"/>
                  </a:lnTo>
                  <a:lnTo>
                    <a:pt x="96372" y="109768"/>
                  </a:lnTo>
                  <a:lnTo>
                    <a:pt x="103559" y="102153"/>
                  </a:lnTo>
                  <a:lnTo>
                    <a:pt x="143216" y="85955"/>
                  </a:lnTo>
                  <a:lnTo>
                    <a:pt x="172267" y="84227"/>
                  </a:lnTo>
                  <a:lnTo>
                    <a:pt x="336924" y="84227"/>
                  </a:lnTo>
                  <a:lnTo>
                    <a:pt x="334908" y="77391"/>
                  </a:lnTo>
                  <a:lnTo>
                    <a:pt x="298200" y="31821"/>
                  </a:lnTo>
                  <a:lnTo>
                    <a:pt x="241302" y="7531"/>
                  </a:lnTo>
                  <a:lnTo>
                    <a:pt x="206693" y="1670"/>
                  </a:lnTo>
                  <a:lnTo>
                    <a:pt x="16798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02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a libre 26"/>
          <p:cNvSpPr/>
          <p:nvPr userDrawn="1"/>
        </p:nvSpPr>
        <p:spPr>
          <a:xfrm>
            <a:off x="5214938" y="0"/>
            <a:ext cx="6977062" cy="6853346"/>
          </a:xfrm>
          <a:custGeom>
            <a:avLst/>
            <a:gdLst>
              <a:gd name="connsiteX0" fmla="*/ 4333550 w 7761112"/>
              <a:gd name="connsiteY0" fmla="*/ 0 h 6853346"/>
              <a:gd name="connsiteX1" fmla="*/ 7761112 w 7761112"/>
              <a:gd name="connsiteY1" fmla="*/ 1101 h 6853346"/>
              <a:gd name="connsiteX2" fmla="*/ 7761112 w 7761112"/>
              <a:gd name="connsiteY2" fmla="*/ 6853346 h 6853346"/>
              <a:gd name="connsiteX3" fmla="*/ 0 w 7761112"/>
              <a:gd name="connsiteY3" fmla="*/ 6853346 h 6853346"/>
              <a:gd name="connsiteX4" fmla="*/ 2455529 w 7761112"/>
              <a:gd name="connsiteY4" fmla="*/ 3286999 h 6853346"/>
              <a:gd name="connsiteX5" fmla="*/ 1409600 w 7761112"/>
              <a:gd name="connsiteY5" fmla="*/ 3287031 h 685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112" h="6853346">
                <a:moveTo>
                  <a:pt x="4333550" y="0"/>
                </a:moveTo>
                <a:lnTo>
                  <a:pt x="7761112" y="1101"/>
                </a:lnTo>
                <a:lnTo>
                  <a:pt x="7761112" y="6853346"/>
                </a:lnTo>
                <a:lnTo>
                  <a:pt x="0" y="6853346"/>
                </a:lnTo>
                <a:lnTo>
                  <a:pt x="2455529" y="3286999"/>
                </a:lnTo>
                <a:lnTo>
                  <a:pt x="1409600" y="3287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pSp>
        <p:nvGrpSpPr>
          <p:cNvPr id="22" name="Grupo 21"/>
          <p:cNvGrpSpPr/>
          <p:nvPr userDrawn="1"/>
        </p:nvGrpSpPr>
        <p:grpSpPr>
          <a:xfrm flipV="1">
            <a:off x="-8092" y="6788975"/>
            <a:ext cx="12192000" cy="72640"/>
            <a:chOff x="0" y="5551713"/>
            <a:chExt cx="10842172" cy="1306287"/>
          </a:xfrm>
        </p:grpSpPr>
        <p:sp>
          <p:nvSpPr>
            <p:cNvPr id="23" name="Rectángulo 22"/>
            <p:cNvSpPr/>
            <p:nvPr/>
          </p:nvSpPr>
          <p:spPr>
            <a:xfrm>
              <a:off x="8131629" y="5551715"/>
              <a:ext cx="2710543" cy="1306285"/>
            </a:xfrm>
            <a:prstGeom prst="rect">
              <a:avLst/>
            </a:prstGeom>
            <a:gradFill flip="none" rotWithShape="1">
              <a:gsLst>
                <a:gs pos="100000">
                  <a:srgbClr val="006F91"/>
                </a:gs>
                <a:gs pos="0">
                  <a:srgbClr val="1EAEBE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0" y="5551715"/>
              <a:ext cx="2710543" cy="1306285"/>
            </a:xfrm>
            <a:prstGeom prst="rect">
              <a:avLst/>
            </a:prstGeom>
            <a:gradFill flip="none" rotWithShape="1">
              <a:gsLst>
                <a:gs pos="100000">
                  <a:srgbClr val="E67D00"/>
                </a:gs>
                <a:gs pos="0">
                  <a:srgbClr val="FFE617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710543" y="5551714"/>
              <a:ext cx="2710543" cy="1306285"/>
            </a:xfrm>
            <a:prstGeom prst="rect">
              <a:avLst/>
            </a:prstGeom>
            <a:gradFill flip="none" rotWithShape="1">
              <a:gsLst>
                <a:gs pos="0">
                  <a:srgbClr val="B9C800"/>
                </a:gs>
                <a:gs pos="100000">
                  <a:srgbClr val="458B3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5421086" y="5551713"/>
              <a:ext cx="2710543" cy="1306285"/>
            </a:xfrm>
            <a:prstGeom prst="rect">
              <a:avLst/>
            </a:prstGeom>
            <a:gradFill flip="none" rotWithShape="1">
              <a:gsLst>
                <a:gs pos="70000">
                  <a:srgbClr val="A82463"/>
                </a:gs>
                <a:gs pos="23000">
                  <a:srgbClr val="D4083D"/>
                </a:gs>
                <a:gs pos="100000">
                  <a:srgbClr val="7E408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uadroTexto 28"/>
          <p:cNvSpPr txBox="1"/>
          <p:nvPr userDrawn="1"/>
        </p:nvSpPr>
        <p:spPr>
          <a:xfrm>
            <a:off x="8859642" y="1519458"/>
            <a:ext cx="2590842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s-ES" sz="3600" i="1" dirty="0">
                <a:solidFill>
                  <a:srgbClr val="666D7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¡ENERGÍA </a:t>
            </a:r>
          </a:p>
          <a:p>
            <a:pPr algn="ctr">
              <a:lnSpc>
                <a:spcPts val="3500"/>
              </a:lnSpc>
            </a:pPr>
            <a:r>
              <a:rPr lang="es-ES" sz="3600" i="1" dirty="0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QUE NOS </a:t>
            </a:r>
          </a:p>
          <a:p>
            <a:pPr algn="ctr">
              <a:lnSpc>
                <a:spcPts val="3500"/>
              </a:lnSpc>
            </a:pPr>
            <a:r>
              <a:rPr lang="es-ES" sz="3600" i="1" dirty="0">
                <a:solidFill>
                  <a:srgbClr val="666D7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CONECTA!</a:t>
            </a:r>
            <a:endParaRPr lang="en-US" sz="3600" i="1" dirty="0">
              <a:solidFill>
                <a:srgbClr val="666D7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30" name="CuadroTexto 29"/>
          <p:cNvSpPr txBox="1"/>
          <p:nvPr userDrawn="1"/>
        </p:nvSpPr>
        <p:spPr>
          <a:xfrm>
            <a:off x="796770" y="3122612"/>
            <a:ext cx="5813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sz="1800" i="1" dirty="0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  <a:hlinkClick r:id="rId2"/>
              </a:rPr>
              <a:t>ipse@ipse.gov.co</a:t>
            </a:r>
            <a:endParaRPr lang="es-ES" sz="1800" i="1" dirty="0">
              <a:solidFill>
                <a:srgbClr val="666D7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800" i="1" dirty="0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(57+1)</a:t>
            </a:r>
            <a:r>
              <a:rPr lang="es-ES" sz="1800" i="1" baseline="0" dirty="0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2960120</a:t>
            </a:r>
          </a:p>
          <a:p>
            <a:pPr algn="l">
              <a:lnSpc>
                <a:spcPct val="100000"/>
              </a:lnSpc>
            </a:pPr>
            <a:r>
              <a:rPr lang="es-ES" sz="1800" i="1" baseline="0" dirty="0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Calle 99 No. 9 A – 54 Torre 3 Piso 14 Edif. 100 Street</a:t>
            </a:r>
          </a:p>
          <a:p>
            <a:pPr algn="l">
              <a:lnSpc>
                <a:spcPct val="100000"/>
              </a:lnSpc>
            </a:pPr>
            <a:r>
              <a:rPr lang="es-ES" sz="1800" i="1" baseline="0" dirty="0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Bogotá D.C. - Colombia</a:t>
            </a:r>
            <a:endParaRPr lang="en-US" sz="1800" i="1" dirty="0">
              <a:solidFill>
                <a:srgbClr val="666D7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1" name="CuadroTexto 30"/>
          <p:cNvSpPr txBox="1"/>
          <p:nvPr userDrawn="1"/>
        </p:nvSpPr>
        <p:spPr>
          <a:xfrm>
            <a:off x="653069" y="2443558"/>
            <a:ext cx="3356877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s-ES" sz="6000" i="1" dirty="0">
                <a:solidFill>
                  <a:srgbClr val="666D7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GRACIAS</a:t>
            </a:r>
            <a:endParaRPr lang="en-US" sz="6000" i="1" dirty="0">
              <a:solidFill>
                <a:srgbClr val="666D7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39" name="CuadroTexto 38"/>
          <p:cNvSpPr txBox="1"/>
          <p:nvPr userDrawn="1"/>
        </p:nvSpPr>
        <p:spPr>
          <a:xfrm>
            <a:off x="1136007" y="5079533"/>
            <a:ext cx="1880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sz="1600" i="1" baseline="0" dirty="0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@</a:t>
            </a:r>
            <a:r>
              <a:rPr lang="es-ES" sz="1600" i="1" baseline="0" dirty="0" err="1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IPSEnergiaZNI</a:t>
            </a:r>
            <a:endParaRPr lang="es-ES" sz="1600" i="1" baseline="0" dirty="0">
              <a:solidFill>
                <a:srgbClr val="666D7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600" i="1" baseline="0" dirty="0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IPSE</a:t>
            </a:r>
          </a:p>
          <a:p>
            <a:pPr algn="l">
              <a:lnSpc>
                <a:spcPct val="100000"/>
              </a:lnSpc>
            </a:pPr>
            <a:r>
              <a:rPr lang="es-ES" sz="1600" i="1" baseline="0" dirty="0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@</a:t>
            </a:r>
            <a:r>
              <a:rPr lang="es-ES" sz="1600" i="1" baseline="0" dirty="0" err="1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ipsenergiazni</a:t>
            </a:r>
            <a:endParaRPr lang="es-ES" sz="1600" i="1" baseline="0" dirty="0">
              <a:solidFill>
                <a:srgbClr val="666D7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600" i="1" baseline="0" dirty="0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IPSE</a:t>
            </a:r>
          </a:p>
          <a:p>
            <a:pPr algn="l">
              <a:lnSpc>
                <a:spcPct val="100000"/>
              </a:lnSpc>
            </a:pPr>
            <a:r>
              <a:rPr lang="es-ES" sz="1600" i="1" baseline="0" dirty="0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IPSE </a:t>
            </a:r>
            <a:r>
              <a:rPr lang="es-ES" sz="1600" i="1" baseline="0" dirty="0" err="1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EnergiaZNI</a:t>
            </a:r>
            <a:endParaRPr lang="en-US" sz="1600" i="1" dirty="0">
              <a:solidFill>
                <a:srgbClr val="666D7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7861918" y="3822964"/>
            <a:ext cx="3166618" cy="2048231"/>
            <a:chOff x="1382205" y="269017"/>
            <a:chExt cx="16092563" cy="10408991"/>
          </a:xfrm>
        </p:grpSpPr>
        <p:grpSp>
          <p:nvGrpSpPr>
            <p:cNvPr id="32" name="object 2"/>
            <p:cNvGrpSpPr/>
            <p:nvPr/>
          </p:nvGrpSpPr>
          <p:grpSpPr>
            <a:xfrm>
              <a:off x="1382205" y="269017"/>
              <a:ext cx="9119361" cy="10408991"/>
              <a:chOff x="1706754" y="313790"/>
              <a:chExt cx="9119361" cy="10408991"/>
            </a:xfrm>
          </p:grpSpPr>
          <p:pic>
            <p:nvPicPr>
              <p:cNvPr id="61" name="object 3"/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87347" y="325634"/>
                <a:ext cx="2722084" cy="4401426"/>
              </a:xfrm>
              <a:prstGeom prst="rect">
                <a:avLst/>
              </a:prstGeom>
            </p:spPr>
          </p:pic>
          <p:sp>
            <p:nvSpPr>
              <p:cNvPr id="62" name="object 4"/>
              <p:cNvSpPr/>
              <p:nvPr/>
            </p:nvSpPr>
            <p:spPr>
              <a:xfrm>
                <a:off x="2701953" y="313790"/>
                <a:ext cx="4199890" cy="4730750"/>
              </a:xfrm>
              <a:custGeom>
                <a:avLst/>
                <a:gdLst/>
                <a:ahLst/>
                <a:cxnLst/>
                <a:rect l="l" t="t" r="r" b="b"/>
                <a:pathLst>
                  <a:path w="4199890" h="4730750">
                    <a:moveTo>
                      <a:pt x="4199547" y="0"/>
                    </a:moveTo>
                    <a:lnTo>
                      <a:pt x="0" y="4730515"/>
                    </a:lnTo>
                    <a:lnTo>
                      <a:pt x="726773" y="4730515"/>
                    </a:lnTo>
                    <a:lnTo>
                      <a:pt x="1481892" y="4337993"/>
                    </a:lnTo>
                    <a:lnTo>
                      <a:pt x="1484478" y="4334224"/>
                    </a:lnTo>
                    <a:lnTo>
                      <a:pt x="881659" y="4334224"/>
                    </a:lnTo>
                    <a:lnTo>
                      <a:pt x="3503181" y="1381256"/>
                    </a:lnTo>
                    <a:lnTo>
                      <a:pt x="4197107" y="11821"/>
                    </a:lnTo>
                    <a:lnTo>
                      <a:pt x="4199547" y="0"/>
                    </a:lnTo>
                    <a:close/>
                  </a:path>
                </a:pathLst>
              </a:custGeom>
              <a:solidFill>
                <a:srgbClr val="FCC10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5"/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59737" y="4324559"/>
                <a:ext cx="1045706" cy="1818373"/>
              </a:xfrm>
              <a:prstGeom prst="rect">
                <a:avLst/>
              </a:prstGeom>
            </p:spPr>
          </p:pic>
          <p:pic>
            <p:nvPicPr>
              <p:cNvPr id="64" name="object 6"/>
              <p:cNvPicPr/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06754" y="4651764"/>
                <a:ext cx="4239200" cy="5933651"/>
              </a:xfrm>
              <a:prstGeom prst="rect">
                <a:avLst/>
              </a:prstGeom>
            </p:spPr>
          </p:pic>
          <p:sp>
            <p:nvSpPr>
              <p:cNvPr id="65" name="object 7"/>
              <p:cNvSpPr/>
              <p:nvPr/>
            </p:nvSpPr>
            <p:spPr>
              <a:xfrm>
                <a:off x="6158865" y="4824901"/>
                <a:ext cx="4667250" cy="5897880"/>
              </a:xfrm>
              <a:custGeom>
                <a:avLst/>
                <a:gdLst/>
                <a:ahLst/>
                <a:cxnLst/>
                <a:rect l="l" t="t" r="r" b="b"/>
                <a:pathLst>
                  <a:path w="4667250" h="5897880">
                    <a:moveTo>
                      <a:pt x="884250" y="1429512"/>
                    </a:moveTo>
                    <a:lnTo>
                      <a:pt x="882383" y="1374267"/>
                    </a:lnTo>
                    <a:lnTo>
                      <a:pt x="876782" y="1322920"/>
                    </a:lnTo>
                    <a:lnTo>
                      <a:pt x="867435" y="1275448"/>
                    </a:lnTo>
                    <a:lnTo>
                      <a:pt x="854341" y="1231849"/>
                    </a:lnTo>
                    <a:lnTo>
                      <a:pt x="837463" y="1192098"/>
                    </a:lnTo>
                    <a:lnTo>
                      <a:pt x="816800" y="1156195"/>
                    </a:lnTo>
                    <a:lnTo>
                      <a:pt x="792353" y="1124115"/>
                    </a:lnTo>
                    <a:lnTo>
                      <a:pt x="764095" y="1095857"/>
                    </a:lnTo>
                    <a:lnTo>
                      <a:pt x="732015" y="1071397"/>
                    </a:lnTo>
                    <a:lnTo>
                      <a:pt x="696112" y="1050747"/>
                    </a:lnTo>
                    <a:lnTo>
                      <a:pt x="656374" y="1033868"/>
                    </a:lnTo>
                    <a:lnTo>
                      <a:pt x="612775" y="1020762"/>
                    </a:lnTo>
                    <a:lnTo>
                      <a:pt x="565302" y="1011415"/>
                    </a:lnTo>
                    <a:lnTo>
                      <a:pt x="513969" y="1005814"/>
                    </a:lnTo>
                    <a:lnTo>
                      <a:pt x="458736" y="1003947"/>
                    </a:lnTo>
                    <a:lnTo>
                      <a:pt x="0" y="1003947"/>
                    </a:lnTo>
                    <a:lnTo>
                      <a:pt x="0" y="4521022"/>
                    </a:lnTo>
                    <a:lnTo>
                      <a:pt x="884250" y="4521022"/>
                    </a:lnTo>
                    <a:lnTo>
                      <a:pt x="884250" y="1429512"/>
                    </a:lnTo>
                    <a:close/>
                  </a:path>
                  <a:path w="4667250" h="5897880">
                    <a:moveTo>
                      <a:pt x="884250" y="432193"/>
                    </a:moveTo>
                    <a:lnTo>
                      <a:pt x="883615" y="376885"/>
                    </a:lnTo>
                    <a:lnTo>
                      <a:pt x="879081" y="325297"/>
                    </a:lnTo>
                    <a:lnTo>
                      <a:pt x="870623" y="277469"/>
                    </a:lnTo>
                    <a:lnTo>
                      <a:pt x="858227" y="233387"/>
                    </a:lnTo>
                    <a:lnTo>
                      <a:pt x="841883" y="193090"/>
                    </a:lnTo>
                    <a:lnTo>
                      <a:pt x="821575" y="156565"/>
                    </a:lnTo>
                    <a:lnTo>
                      <a:pt x="797306" y="123825"/>
                    </a:lnTo>
                    <a:lnTo>
                      <a:pt x="769048" y="94907"/>
                    </a:lnTo>
                    <a:lnTo>
                      <a:pt x="736803" y="69799"/>
                    </a:lnTo>
                    <a:lnTo>
                      <a:pt x="700544" y="48526"/>
                    </a:lnTo>
                    <a:lnTo>
                      <a:pt x="660260" y="31089"/>
                    </a:lnTo>
                    <a:lnTo>
                      <a:pt x="615962" y="17513"/>
                    </a:lnTo>
                    <a:lnTo>
                      <a:pt x="567613" y="7797"/>
                    </a:lnTo>
                    <a:lnTo>
                      <a:pt x="515213" y="1955"/>
                    </a:lnTo>
                    <a:lnTo>
                      <a:pt x="458736" y="0"/>
                    </a:lnTo>
                    <a:lnTo>
                      <a:pt x="0" y="0"/>
                    </a:lnTo>
                    <a:lnTo>
                      <a:pt x="0" y="691451"/>
                    </a:lnTo>
                    <a:lnTo>
                      <a:pt x="884250" y="691464"/>
                    </a:lnTo>
                    <a:lnTo>
                      <a:pt x="884250" y="432206"/>
                    </a:lnTo>
                    <a:close/>
                  </a:path>
                  <a:path w="4667250" h="5897880">
                    <a:moveTo>
                      <a:pt x="4667161" y="2747695"/>
                    </a:moveTo>
                    <a:lnTo>
                      <a:pt x="4666716" y="2684195"/>
                    </a:lnTo>
                    <a:lnTo>
                      <a:pt x="4665396" y="2633395"/>
                    </a:lnTo>
                    <a:lnTo>
                      <a:pt x="4663198" y="2569895"/>
                    </a:lnTo>
                    <a:lnTo>
                      <a:pt x="4660125" y="2519095"/>
                    </a:lnTo>
                    <a:lnTo>
                      <a:pt x="4656175" y="2468295"/>
                    </a:lnTo>
                    <a:lnTo>
                      <a:pt x="4651337" y="2417495"/>
                    </a:lnTo>
                    <a:lnTo>
                      <a:pt x="4645622" y="2366695"/>
                    </a:lnTo>
                    <a:lnTo>
                      <a:pt x="4639030" y="2315895"/>
                    </a:lnTo>
                    <a:lnTo>
                      <a:pt x="4631563" y="2265095"/>
                    </a:lnTo>
                    <a:lnTo>
                      <a:pt x="4623206" y="2214295"/>
                    </a:lnTo>
                    <a:lnTo>
                      <a:pt x="4613973" y="2163495"/>
                    </a:lnTo>
                    <a:lnTo>
                      <a:pt x="4603864" y="2112695"/>
                    </a:lnTo>
                    <a:lnTo>
                      <a:pt x="4592879" y="2074595"/>
                    </a:lnTo>
                    <a:lnTo>
                      <a:pt x="4581017" y="2023795"/>
                    </a:lnTo>
                    <a:lnTo>
                      <a:pt x="4568266" y="1985695"/>
                    </a:lnTo>
                    <a:lnTo>
                      <a:pt x="4554639" y="1934895"/>
                    </a:lnTo>
                    <a:lnTo>
                      <a:pt x="4540135" y="1896795"/>
                    </a:lnTo>
                    <a:lnTo>
                      <a:pt x="4524756" y="1858695"/>
                    </a:lnTo>
                    <a:lnTo>
                      <a:pt x="4508487" y="1807895"/>
                    </a:lnTo>
                    <a:lnTo>
                      <a:pt x="4491355" y="1769795"/>
                    </a:lnTo>
                    <a:lnTo>
                      <a:pt x="4473333" y="1731695"/>
                    </a:lnTo>
                    <a:lnTo>
                      <a:pt x="4467034" y="1718995"/>
                    </a:lnTo>
                    <a:lnTo>
                      <a:pt x="4454436" y="1693595"/>
                    </a:lnTo>
                    <a:lnTo>
                      <a:pt x="4434649" y="1655495"/>
                    </a:lnTo>
                    <a:lnTo>
                      <a:pt x="4413999" y="1617395"/>
                    </a:lnTo>
                    <a:lnTo>
                      <a:pt x="4392460" y="1591995"/>
                    </a:lnTo>
                    <a:lnTo>
                      <a:pt x="4370044" y="1553895"/>
                    </a:lnTo>
                    <a:lnTo>
                      <a:pt x="4346753" y="1515795"/>
                    </a:lnTo>
                    <a:lnTo>
                      <a:pt x="4322572" y="1490395"/>
                    </a:lnTo>
                    <a:lnTo>
                      <a:pt x="4297527" y="1464995"/>
                    </a:lnTo>
                    <a:lnTo>
                      <a:pt x="4271594" y="1426895"/>
                    </a:lnTo>
                    <a:lnTo>
                      <a:pt x="4244784" y="1401495"/>
                    </a:lnTo>
                    <a:lnTo>
                      <a:pt x="4217086" y="1376095"/>
                    </a:lnTo>
                    <a:lnTo>
                      <a:pt x="4188523" y="1350695"/>
                    </a:lnTo>
                    <a:lnTo>
                      <a:pt x="4159072" y="1312595"/>
                    </a:lnTo>
                    <a:lnTo>
                      <a:pt x="4128744" y="1287195"/>
                    </a:lnTo>
                    <a:lnTo>
                      <a:pt x="4097540" y="1274495"/>
                    </a:lnTo>
                    <a:lnTo>
                      <a:pt x="4065460" y="1249095"/>
                    </a:lnTo>
                    <a:lnTo>
                      <a:pt x="4032491" y="1223695"/>
                    </a:lnTo>
                    <a:lnTo>
                      <a:pt x="3998645" y="1198295"/>
                    </a:lnTo>
                    <a:lnTo>
                      <a:pt x="3963924" y="1185595"/>
                    </a:lnTo>
                    <a:lnTo>
                      <a:pt x="3928326" y="1160195"/>
                    </a:lnTo>
                    <a:lnTo>
                      <a:pt x="3891851" y="1147495"/>
                    </a:lnTo>
                    <a:lnTo>
                      <a:pt x="3854488" y="1122095"/>
                    </a:lnTo>
                    <a:lnTo>
                      <a:pt x="3777132" y="1096695"/>
                    </a:lnTo>
                    <a:lnTo>
                      <a:pt x="3762870" y="1092174"/>
                    </a:lnTo>
                    <a:lnTo>
                      <a:pt x="3762870" y="2788374"/>
                    </a:lnTo>
                    <a:lnTo>
                      <a:pt x="3760355" y="2849295"/>
                    </a:lnTo>
                    <a:lnTo>
                      <a:pt x="3756304" y="2912795"/>
                    </a:lnTo>
                    <a:lnTo>
                      <a:pt x="3750843" y="2976295"/>
                    </a:lnTo>
                    <a:lnTo>
                      <a:pt x="3743960" y="3027095"/>
                    </a:lnTo>
                    <a:lnTo>
                      <a:pt x="3735667" y="3090595"/>
                    </a:lnTo>
                    <a:lnTo>
                      <a:pt x="3725951" y="3141395"/>
                    </a:lnTo>
                    <a:lnTo>
                      <a:pt x="3714826" y="3192195"/>
                    </a:lnTo>
                    <a:lnTo>
                      <a:pt x="3702266" y="3242995"/>
                    </a:lnTo>
                    <a:lnTo>
                      <a:pt x="3688296" y="3293795"/>
                    </a:lnTo>
                    <a:lnTo>
                      <a:pt x="3672903" y="3331895"/>
                    </a:lnTo>
                    <a:lnTo>
                      <a:pt x="3656076" y="3382695"/>
                    </a:lnTo>
                    <a:lnTo>
                      <a:pt x="3637826" y="3420795"/>
                    </a:lnTo>
                    <a:lnTo>
                      <a:pt x="3618153" y="3458895"/>
                    </a:lnTo>
                    <a:lnTo>
                      <a:pt x="3597046" y="3496995"/>
                    </a:lnTo>
                    <a:lnTo>
                      <a:pt x="3574516" y="3535095"/>
                    </a:lnTo>
                    <a:lnTo>
                      <a:pt x="3550551" y="3560495"/>
                    </a:lnTo>
                    <a:lnTo>
                      <a:pt x="3525151" y="3598595"/>
                    </a:lnTo>
                    <a:lnTo>
                      <a:pt x="3470059" y="3649395"/>
                    </a:lnTo>
                    <a:lnTo>
                      <a:pt x="3440353" y="3674795"/>
                    </a:lnTo>
                    <a:lnTo>
                      <a:pt x="3409213" y="3700195"/>
                    </a:lnTo>
                    <a:lnTo>
                      <a:pt x="3376638" y="3712895"/>
                    </a:lnTo>
                    <a:lnTo>
                      <a:pt x="3342614" y="3738295"/>
                    </a:lnTo>
                    <a:lnTo>
                      <a:pt x="3307156" y="3750995"/>
                    </a:lnTo>
                    <a:lnTo>
                      <a:pt x="3270250" y="3763695"/>
                    </a:lnTo>
                    <a:lnTo>
                      <a:pt x="3231896" y="3776395"/>
                    </a:lnTo>
                    <a:lnTo>
                      <a:pt x="3192107" y="3789095"/>
                    </a:lnTo>
                    <a:lnTo>
                      <a:pt x="3150870" y="3789095"/>
                    </a:lnTo>
                    <a:lnTo>
                      <a:pt x="3108172" y="3801795"/>
                    </a:lnTo>
                    <a:lnTo>
                      <a:pt x="2928670" y="3801795"/>
                    </a:lnTo>
                    <a:lnTo>
                      <a:pt x="2885960" y="3789095"/>
                    </a:lnTo>
                    <a:lnTo>
                      <a:pt x="2844698" y="3789095"/>
                    </a:lnTo>
                    <a:lnTo>
                      <a:pt x="2804871" y="3776395"/>
                    </a:lnTo>
                    <a:lnTo>
                      <a:pt x="2766491" y="3763695"/>
                    </a:lnTo>
                    <a:lnTo>
                      <a:pt x="2729547" y="3750995"/>
                    </a:lnTo>
                    <a:lnTo>
                      <a:pt x="2659951" y="3712895"/>
                    </a:lnTo>
                    <a:lnTo>
                      <a:pt x="2627299" y="3700195"/>
                    </a:lnTo>
                    <a:lnTo>
                      <a:pt x="2596083" y="3674795"/>
                    </a:lnTo>
                    <a:lnTo>
                      <a:pt x="2566289" y="3649395"/>
                    </a:lnTo>
                    <a:lnTo>
                      <a:pt x="2510955" y="3598595"/>
                    </a:lnTo>
                    <a:lnTo>
                      <a:pt x="2485415" y="3560495"/>
                    </a:lnTo>
                    <a:lnTo>
                      <a:pt x="2461285" y="3535095"/>
                    </a:lnTo>
                    <a:lnTo>
                      <a:pt x="2438565" y="3496995"/>
                    </a:lnTo>
                    <a:lnTo>
                      <a:pt x="2417254" y="3458895"/>
                    </a:lnTo>
                    <a:lnTo>
                      <a:pt x="2397353" y="3420795"/>
                    </a:lnTo>
                    <a:lnTo>
                      <a:pt x="2378849" y="3382695"/>
                    </a:lnTo>
                    <a:lnTo>
                      <a:pt x="2361755" y="3331895"/>
                    </a:lnTo>
                    <a:lnTo>
                      <a:pt x="2346045" y="3293795"/>
                    </a:lnTo>
                    <a:lnTo>
                      <a:pt x="2331732" y="3242995"/>
                    </a:lnTo>
                    <a:lnTo>
                      <a:pt x="2318816" y="3192195"/>
                    </a:lnTo>
                    <a:lnTo>
                      <a:pt x="2307285" y="3141395"/>
                    </a:lnTo>
                    <a:lnTo>
                      <a:pt x="2297150" y="3090595"/>
                    </a:lnTo>
                    <a:lnTo>
                      <a:pt x="2288387" y="3027095"/>
                    </a:lnTo>
                    <a:lnTo>
                      <a:pt x="2281009" y="2976295"/>
                    </a:lnTo>
                    <a:lnTo>
                      <a:pt x="2275001" y="2912795"/>
                    </a:lnTo>
                    <a:lnTo>
                      <a:pt x="2270379" y="2849295"/>
                    </a:lnTo>
                    <a:lnTo>
                      <a:pt x="2267140" y="2786138"/>
                    </a:lnTo>
                    <a:lnTo>
                      <a:pt x="2267216" y="2734945"/>
                    </a:lnTo>
                    <a:lnTo>
                      <a:pt x="2268753" y="2671445"/>
                    </a:lnTo>
                    <a:lnTo>
                      <a:pt x="2271738" y="2607945"/>
                    </a:lnTo>
                    <a:lnTo>
                      <a:pt x="2276183" y="2544445"/>
                    </a:lnTo>
                    <a:lnTo>
                      <a:pt x="2289429" y="2430145"/>
                    </a:lnTo>
                    <a:lnTo>
                      <a:pt x="2298242" y="2379345"/>
                    </a:lnTo>
                    <a:lnTo>
                      <a:pt x="2308529" y="2328545"/>
                    </a:lnTo>
                    <a:lnTo>
                      <a:pt x="2320290" y="2277745"/>
                    </a:lnTo>
                    <a:lnTo>
                      <a:pt x="2333523" y="2239645"/>
                    </a:lnTo>
                    <a:lnTo>
                      <a:pt x="2348230" y="2188845"/>
                    </a:lnTo>
                    <a:lnTo>
                      <a:pt x="2364422" y="2150745"/>
                    </a:lnTo>
                    <a:lnTo>
                      <a:pt x="2382101" y="2112645"/>
                    </a:lnTo>
                    <a:lnTo>
                      <a:pt x="2401278" y="2074545"/>
                    </a:lnTo>
                    <a:lnTo>
                      <a:pt x="2421940" y="2036445"/>
                    </a:lnTo>
                    <a:lnTo>
                      <a:pt x="2444089" y="1998345"/>
                    </a:lnTo>
                    <a:lnTo>
                      <a:pt x="2467749" y="1972945"/>
                    </a:lnTo>
                    <a:lnTo>
                      <a:pt x="2492908" y="1934845"/>
                    </a:lnTo>
                    <a:lnTo>
                      <a:pt x="2547759" y="1884045"/>
                    </a:lnTo>
                    <a:lnTo>
                      <a:pt x="2577452" y="1858645"/>
                    </a:lnTo>
                    <a:lnTo>
                      <a:pt x="2608669" y="1833245"/>
                    </a:lnTo>
                    <a:lnTo>
                      <a:pt x="2641409" y="1820545"/>
                    </a:lnTo>
                    <a:lnTo>
                      <a:pt x="2675674" y="1795145"/>
                    </a:lnTo>
                    <a:lnTo>
                      <a:pt x="2711462" y="1782445"/>
                    </a:lnTo>
                    <a:lnTo>
                      <a:pt x="2748788" y="1769745"/>
                    </a:lnTo>
                    <a:lnTo>
                      <a:pt x="2787650" y="1757045"/>
                    </a:lnTo>
                    <a:lnTo>
                      <a:pt x="2828048" y="1757045"/>
                    </a:lnTo>
                    <a:lnTo>
                      <a:pt x="2869996" y="1744345"/>
                    </a:lnTo>
                    <a:lnTo>
                      <a:pt x="2913494" y="1744345"/>
                    </a:lnTo>
                    <a:lnTo>
                      <a:pt x="2958541" y="1731645"/>
                    </a:lnTo>
                    <a:lnTo>
                      <a:pt x="3051772" y="1731645"/>
                    </a:lnTo>
                    <a:lnTo>
                      <a:pt x="3096920" y="1744345"/>
                    </a:lnTo>
                    <a:lnTo>
                      <a:pt x="3140583" y="1744345"/>
                    </a:lnTo>
                    <a:lnTo>
                      <a:pt x="3182772" y="1757045"/>
                    </a:lnTo>
                    <a:lnTo>
                      <a:pt x="3223476" y="1757045"/>
                    </a:lnTo>
                    <a:lnTo>
                      <a:pt x="3262693" y="1769745"/>
                    </a:lnTo>
                    <a:lnTo>
                      <a:pt x="3300438" y="1782445"/>
                    </a:lnTo>
                    <a:lnTo>
                      <a:pt x="3336709" y="1795145"/>
                    </a:lnTo>
                    <a:lnTo>
                      <a:pt x="3371494" y="1820545"/>
                    </a:lnTo>
                    <a:lnTo>
                      <a:pt x="3404793" y="1833245"/>
                    </a:lnTo>
                    <a:lnTo>
                      <a:pt x="3436620" y="1858645"/>
                    </a:lnTo>
                    <a:lnTo>
                      <a:pt x="3466960" y="1884045"/>
                    </a:lnTo>
                    <a:lnTo>
                      <a:pt x="3495827" y="1909445"/>
                    </a:lnTo>
                    <a:lnTo>
                      <a:pt x="3549116" y="1972945"/>
                    </a:lnTo>
                    <a:lnTo>
                      <a:pt x="3573538" y="1998345"/>
                    </a:lnTo>
                    <a:lnTo>
                      <a:pt x="3596475" y="2036445"/>
                    </a:lnTo>
                    <a:lnTo>
                      <a:pt x="3617938" y="2074545"/>
                    </a:lnTo>
                    <a:lnTo>
                      <a:pt x="3637927" y="2112645"/>
                    </a:lnTo>
                    <a:lnTo>
                      <a:pt x="3656419" y="2150745"/>
                    </a:lnTo>
                    <a:lnTo>
                      <a:pt x="3673449" y="2188845"/>
                    </a:lnTo>
                    <a:lnTo>
                      <a:pt x="3688981" y="2239645"/>
                    </a:lnTo>
                    <a:lnTo>
                      <a:pt x="3703053" y="2277745"/>
                    </a:lnTo>
                    <a:lnTo>
                      <a:pt x="3715626" y="2328545"/>
                    </a:lnTo>
                    <a:lnTo>
                      <a:pt x="3726726" y="2379345"/>
                    </a:lnTo>
                    <a:lnTo>
                      <a:pt x="3736352" y="2430145"/>
                    </a:lnTo>
                    <a:lnTo>
                      <a:pt x="3744493" y="2493645"/>
                    </a:lnTo>
                    <a:lnTo>
                      <a:pt x="3751148" y="2544445"/>
                    </a:lnTo>
                    <a:lnTo>
                      <a:pt x="3756329" y="2607945"/>
                    </a:lnTo>
                    <a:lnTo>
                      <a:pt x="3760038" y="2671445"/>
                    </a:lnTo>
                    <a:lnTo>
                      <a:pt x="3762248" y="2734945"/>
                    </a:lnTo>
                    <a:lnTo>
                      <a:pt x="3762870" y="2788374"/>
                    </a:lnTo>
                    <a:lnTo>
                      <a:pt x="3762870" y="1092174"/>
                    </a:lnTo>
                    <a:lnTo>
                      <a:pt x="3737140" y="1083995"/>
                    </a:lnTo>
                    <a:lnTo>
                      <a:pt x="3696258" y="1058595"/>
                    </a:lnTo>
                    <a:lnTo>
                      <a:pt x="3611867" y="1033195"/>
                    </a:lnTo>
                    <a:lnTo>
                      <a:pt x="3568357" y="1033195"/>
                    </a:lnTo>
                    <a:lnTo>
                      <a:pt x="3432556" y="995095"/>
                    </a:lnTo>
                    <a:lnTo>
                      <a:pt x="3385528" y="995095"/>
                    </a:lnTo>
                    <a:lnTo>
                      <a:pt x="3337610" y="982395"/>
                    </a:lnTo>
                    <a:lnTo>
                      <a:pt x="3239160" y="982395"/>
                    </a:lnTo>
                    <a:lnTo>
                      <a:pt x="3188614" y="969695"/>
                    </a:lnTo>
                    <a:lnTo>
                      <a:pt x="2866225" y="969695"/>
                    </a:lnTo>
                    <a:lnTo>
                      <a:pt x="2813012" y="982395"/>
                    </a:lnTo>
                    <a:lnTo>
                      <a:pt x="2709532" y="982395"/>
                    </a:lnTo>
                    <a:lnTo>
                      <a:pt x="2609964" y="1007795"/>
                    </a:lnTo>
                    <a:lnTo>
                      <a:pt x="2561640" y="1007795"/>
                    </a:lnTo>
                    <a:lnTo>
                      <a:pt x="2422525" y="1045895"/>
                    </a:lnTo>
                    <a:lnTo>
                      <a:pt x="2292172" y="1083995"/>
                    </a:lnTo>
                    <a:lnTo>
                      <a:pt x="2210130" y="1109395"/>
                    </a:lnTo>
                    <a:lnTo>
                      <a:pt x="2170569" y="1134795"/>
                    </a:lnTo>
                    <a:lnTo>
                      <a:pt x="2131974" y="1147495"/>
                    </a:lnTo>
                    <a:lnTo>
                      <a:pt x="2094357" y="1172895"/>
                    </a:lnTo>
                    <a:lnTo>
                      <a:pt x="2057704" y="1185595"/>
                    </a:lnTo>
                    <a:lnTo>
                      <a:pt x="2022030" y="1210995"/>
                    </a:lnTo>
                    <a:lnTo>
                      <a:pt x="1987321" y="1236395"/>
                    </a:lnTo>
                    <a:lnTo>
                      <a:pt x="1953577" y="1261795"/>
                    </a:lnTo>
                    <a:lnTo>
                      <a:pt x="1920811" y="1287195"/>
                    </a:lnTo>
                    <a:lnTo>
                      <a:pt x="1888998" y="1312595"/>
                    </a:lnTo>
                    <a:lnTo>
                      <a:pt x="1858162" y="1337995"/>
                    </a:lnTo>
                    <a:lnTo>
                      <a:pt x="1828292" y="1363395"/>
                    </a:lnTo>
                    <a:lnTo>
                      <a:pt x="1799399" y="1388795"/>
                    </a:lnTo>
                    <a:lnTo>
                      <a:pt x="1744484" y="1452295"/>
                    </a:lnTo>
                    <a:lnTo>
                      <a:pt x="1718487" y="1477695"/>
                    </a:lnTo>
                    <a:lnTo>
                      <a:pt x="1693443" y="1515795"/>
                    </a:lnTo>
                    <a:lnTo>
                      <a:pt x="1669364" y="1541195"/>
                    </a:lnTo>
                    <a:lnTo>
                      <a:pt x="1646262" y="1579295"/>
                    </a:lnTo>
                    <a:lnTo>
                      <a:pt x="1624114" y="1617395"/>
                    </a:lnTo>
                    <a:lnTo>
                      <a:pt x="1602930" y="1655495"/>
                    </a:lnTo>
                    <a:lnTo>
                      <a:pt x="1582699" y="1693595"/>
                    </a:lnTo>
                    <a:lnTo>
                      <a:pt x="1563446" y="1731695"/>
                    </a:lnTo>
                    <a:lnTo>
                      <a:pt x="1545145" y="1769795"/>
                    </a:lnTo>
                    <a:lnTo>
                      <a:pt x="1527810" y="1807895"/>
                    </a:lnTo>
                    <a:lnTo>
                      <a:pt x="1511427" y="1845995"/>
                    </a:lnTo>
                    <a:lnTo>
                      <a:pt x="1496021" y="1896795"/>
                    </a:lnTo>
                    <a:lnTo>
                      <a:pt x="1481556" y="1934895"/>
                    </a:lnTo>
                    <a:lnTo>
                      <a:pt x="1468069" y="1985695"/>
                    </a:lnTo>
                    <a:lnTo>
                      <a:pt x="1455534" y="2023795"/>
                    </a:lnTo>
                    <a:lnTo>
                      <a:pt x="1443951" y="2074595"/>
                    </a:lnTo>
                    <a:lnTo>
                      <a:pt x="1433334" y="2125395"/>
                    </a:lnTo>
                    <a:lnTo>
                      <a:pt x="1423670" y="2176195"/>
                    </a:lnTo>
                    <a:lnTo>
                      <a:pt x="1414957" y="2214295"/>
                    </a:lnTo>
                    <a:lnTo>
                      <a:pt x="1407210" y="2265095"/>
                    </a:lnTo>
                    <a:lnTo>
                      <a:pt x="1400416" y="2328595"/>
                    </a:lnTo>
                    <a:lnTo>
                      <a:pt x="1394587" y="2379395"/>
                    </a:lnTo>
                    <a:lnTo>
                      <a:pt x="1389710" y="2430195"/>
                    </a:lnTo>
                    <a:lnTo>
                      <a:pt x="1385785" y="2480995"/>
                    </a:lnTo>
                    <a:lnTo>
                      <a:pt x="1382814" y="2544495"/>
                    </a:lnTo>
                    <a:lnTo>
                      <a:pt x="1382814" y="2556878"/>
                    </a:lnTo>
                    <a:lnTo>
                      <a:pt x="1382801" y="2557145"/>
                    </a:lnTo>
                    <a:lnTo>
                      <a:pt x="1382801" y="5897245"/>
                    </a:lnTo>
                    <a:lnTo>
                      <a:pt x="1931174" y="5897296"/>
                    </a:lnTo>
                    <a:lnTo>
                      <a:pt x="1931352" y="5897245"/>
                    </a:lnTo>
                    <a:lnTo>
                      <a:pt x="1977453" y="5897245"/>
                    </a:lnTo>
                    <a:lnTo>
                      <a:pt x="2020290" y="5884545"/>
                    </a:lnTo>
                    <a:lnTo>
                      <a:pt x="2059711" y="5871845"/>
                    </a:lnTo>
                    <a:lnTo>
                      <a:pt x="2095715" y="5859145"/>
                    </a:lnTo>
                    <a:lnTo>
                      <a:pt x="2128278" y="5833745"/>
                    </a:lnTo>
                    <a:lnTo>
                      <a:pt x="2157412" y="5808345"/>
                    </a:lnTo>
                    <a:lnTo>
                      <a:pt x="2205405" y="5744845"/>
                    </a:lnTo>
                    <a:lnTo>
                      <a:pt x="2224265" y="5706745"/>
                    </a:lnTo>
                    <a:lnTo>
                      <a:pt x="2239695" y="5668645"/>
                    </a:lnTo>
                    <a:lnTo>
                      <a:pt x="2251697" y="5630545"/>
                    </a:lnTo>
                    <a:lnTo>
                      <a:pt x="2260269" y="5579745"/>
                    </a:lnTo>
                    <a:lnTo>
                      <a:pt x="2265413" y="5528945"/>
                    </a:lnTo>
                    <a:lnTo>
                      <a:pt x="2267127" y="5478145"/>
                    </a:lnTo>
                    <a:lnTo>
                      <a:pt x="2267127" y="5465496"/>
                    </a:lnTo>
                    <a:lnTo>
                      <a:pt x="2267127" y="4055745"/>
                    </a:lnTo>
                    <a:lnTo>
                      <a:pt x="2294750" y="4106545"/>
                    </a:lnTo>
                    <a:lnTo>
                      <a:pt x="2323401" y="4144645"/>
                    </a:lnTo>
                    <a:lnTo>
                      <a:pt x="2353068" y="4182745"/>
                    </a:lnTo>
                    <a:lnTo>
                      <a:pt x="2383764" y="4220845"/>
                    </a:lnTo>
                    <a:lnTo>
                      <a:pt x="2415476" y="4258945"/>
                    </a:lnTo>
                    <a:lnTo>
                      <a:pt x="2448217" y="4297045"/>
                    </a:lnTo>
                    <a:lnTo>
                      <a:pt x="2481973" y="4322445"/>
                    </a:lnTo>
                    <a:lnTo>
                      <a:pt x="2516759" y="4360545"/>
                    </a:lnTo>
                    <a:lnTo>
                      <a:pt x="2552560" y="4385945"/>
                    </a:lnTo>
                    <a:lnTo>
                      <a:pt x="2589390" y="4411345"/>
                    </a:lnTo>
                    <a:lnTo>
                      <a:pt x="2627236" y="4436745"/>
                    </a:lnTo>
                    <a:lnTo>
                      <a:pt x="2666111" y="4462145"/>
                    </a:lnTo>
                    <a:lnTo>
                      <a:pt x="2706001" y="4487545"/>
                    </a:lnTo>
                    <a:lnTo>
                      <a:pt x="2746921" y="4500245"/>
                    </a:lnTo>
                    <a:lnTo>
                      <a:pt x="2788856" y="4525645"/>
                    </a:lnTo>
                    <a:lnTo>
                      <a:pt x="2875800" y="4551045"/>
                    </a:lnTo>
                    <a:lnTo>
                      <a:pt x="3013862" y="4589145"/>
                    </a:lnTo>
                    <a:lnTo>
                      <a:pt x="3061932" y="4589145"/>
                    </a:lnTo>
                    <a:lnTo>
                      <a:pt x="3111017" y="4601845"/>
                    </a:lnTo>
                    <a:lnTo>
                      <a:pt x="3408502" y="4601845"/>
                    </a:lnTo>
                    <a:lnTo>
                      <a:pt x="3454781" y="4589145"/>
                    </a:lnTo>
                    <a:lnTo>
                      <a:pt x="3500209" y="4589145"/>
                    </a:lnTo>
                    <a:lnTo>
                      <a:pt x="3588423" y="4563745"/>
                    </a:lnTo>
                    <a:lnTo>
                      <a:pt x="3631234" y="4563745"/>
                    </a:lnTo>
                    <a:lnTo>
                      <a:pt x="3754437" y="4525645"/>
                    </a:lnTo>
                    <a:lnTo>
                      <a:pt x="3793756" y="4512945"/>
                    </a:lnTo>
                    <a:lnTo>
                      <a:pt x="3832212" y="4487545"/>
                    </a:lnTo>
                    <a:lnTo>
                      <a:pt x="3906532" y="4462145"/>
                    </a:lnTo>
                    <a:lnTo>
                      <a:pt x="3942372" y="4436745"/>
                    </a:lnTo>
                    <a:lnTo>
                      <a:pt x="3977360" y="4424045"/>
                    </a:lnTo>
                    <a:lnTo>
                      <a:pt x="4011472" y="4398645"/>
                    </a:lnTo>
                    <a:lnTo>
                      <a:pt x="4044721" y="4373245"/>
                    </a:lnTo>
                    <a:lnTo>
                      <a:pt x="4077106" y="4360545"/>
                    </a:lnTo>
                    <a:lnTo>
                      <a:pt x="4108615" y="4335145"/>
                    </a:lnTo>
                    <a:lnTo>
                      <a:pt x="4139260" y="4309745"/>
                    </a:lnTo>
                    <a:lnTo>
                      <a:pt x="4169029" y="4284345"/>
                    </a:lnTo>
                    <a:lnTo>
                      <a:pt x="4197947" y="4258945"/>
                    </a:lnTo>
                    <a:lnTo>
                      <a:pt x="4225988" y="4220845"/>
                    </a:lnTo>
                    <a:lnTo>
                      <a:pt x="4253166" y="4195445"/>
                    </a:lnTo>
                    <a:lnTo>
                      <a:pt x="4279481" y="4170045"/>
                    </a:lnTo>
                    <a:lnTo>
                      <a:pt x="4304919" y="4131945"/>
                    </a:lnTo>
                    <a:lnTo>
                      <a:pt x="4329506" y="4106545"/>
                    </a:lnTo>
                    <a:lnTo>
                      <a:pt x="4353217" y="4068445"/>
                    </a:lnTo>
                    <a:lnTo>
                      <a:pt x="4360837" y="4055745"/>
                    </a:lnTo>
                    <a:lnTo>
                      <a:pt x="4376064" y="4030345"/>
                    </a:lnTo>
                    <a:lnTo>
                      <a:pt x="4398048" y="3992245"/>
                    </a:lnTo>
                    <a:lnTo>
                      <a:pt x="4419168" y="3966845"/>
                    </a:lnTo>
                    <a:lnTo>
                      <a:pt x="4439424" y="3928745"/>
                    </a:lnTo>
                    <a:lnTo>
                      <a:pt x="4458817" y="3890645"/>
                    </a:lnTo>
                    <a:lnTo>
                      <a:pt x="4477334" y="3839845"/>
                    </a:lnTo>
                    <a:lnTo>
                      <a:pt x="4489120" y="3814445"/>
                    </a:lnTo>
                    <a:lnTo>
                      <a:pt x="4495000" y="3801745"/>
                    </a:lnTo>
                    <a:lnTo>
                      <a:pt x="4511802" y="3763645"/>
                    </a:lnTo>
                    <a:lnTo>
                      <a:pt x="4527740" y="3712845"/>
                    </a:lnTo>
                    <a:lnTo>
                      <a:pt x="4542802" y="3674745"/>
                    </a:lnTo>
                    <a:lnTo>
                      <a:pt x="4557014" y="3623945"/>
                    </a:lnTo>
                    <a:lnTo>
                      <a:pt x="4570361" y="3585845"/>
                    </a:lnTo>
                    <a:lnTo>
                      <a:pt x="4582846" y="3535045"/>
                    </a:lnTo>
                    <a:lnTo>
                      <a:pt x="4594466" y="3484245"/>
                    </a:lnTo>
                    <a:lnTo>
                      <a:pt x="4605223" y="3433445"/>
                    </a:lnTo>
                    <a:lnTo>
                      <a:pt x="4615116" y="3382645"/>
                    </a:lnTo>
                    <a:lnTo>
                      <a:pt x="4624159" y="3331845"/>
                    </a:lnTo>
                    <a:lnTo>
                      <a:pt x="4632325" y="3281045"/>
                    </a:lnTo>
                    <a:lnTo>
                      <a:pt x="4639640" y="3230245"/>
                    </a:lnTo>
                    <a:lnTo>
                      <a:pt x="4646092" y="3166745"/>
                    </a:lnTo>
                    <a:lnTo>
                      <a:pt x="4651680" y="3115945"/>
                    </a:lnTo>
                    <a:lnTo>
                      <a:pt x="4656404" y="3065145"/>
                    </a:lnTo>
                    <a:lnTo>
                      <a:pt x="4660277" y="3001645"/>
                    </a:lnTo>
                    <a:lnTo>
                      <a:pt x="4663287" y="2938145"/>
                    </a:lnTo>
                    <a:lnTo>
                      <a:pt x="4665434" y="2887345"/>
                    </a:lnTo>
                    <a:lnTo>
                      <a:pt x="4666729" y="2823845"/>
                    </a:lnTo>
                    <a:lnTo>
                      <a:pt x="4667161" y="2760345"/>
                    </a:lnTo>
                    <a:lnTo>
                      <a:pt x="4667110" y="2754122"/>
                    </a:lnTo>
                    <a:lnTo>
                      <a:pt x="4667161" y="2747695"/>
                    </a:lnTo>
                    <a:close/>
                  </a:path>
                </a:pathLst>
              </a:custGeom>
              <a:solidFill>
                <a:srgbClr val="666C7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8"/>
            <p:cNvSpPr/>
            <p:nvPr/>
          </p:nvSpPr>
          <p:spPr>
            <a:xfrm>
              <a:off x="10814050" y="5730875"/>
              <a:ext cx="3112135" cy="3637279"/>
            </a:xfrm>
            <a:custGeom>
              <a:avLst/>
              <a:gdLst/>
              <a:ahLst/>
              <a:cxnLst/>
              <a:rect l="l" t="t" r="r" b="b"/>
              <a:pathLst>
                <a:path w="3112134" h="3637279">
                  <a:moveTo>
                    <a:pt x="3111538" y="2453335"/>
                  </a:moveTo>
                  <a:lnTo>
                    <a:pt x="3110319" y="2402446"/>
                  </a:lnTo>
                  <a:lnTo>
                    <a:pt x="3106636" y="2352421"/>
                  </a:lnTo>
                  <a:lnTo>
                    <a:pt x="3100476" y="2303246"/>
                  </a:lnTo>
                  <a:lnTo>
                    <a:pt x="3091840" y="2254986"/>
                  </a:lnTo>
                  <a:lnTo>
                    <a:pt x="3080702" y="2207666"/>
                  </a:lnTo>
                  <a:lnTo>
                    <a:pt x="3067050" y="2161298"/>
                  </a:lnTo>
                  <a:lnTo>
                    <a:pt x="3050857" y="2115921"/>
                  </a:lnTo>
                  <a:lnTo>
                    <a:pt x="3032125" y="2071560"/>
                  </a:lnTo>
                  <a:lnTo>
                    <a:pt x="3010839" y="2028253"/>
                  </a:lnTo>
                  <a:lnTo>
                    <a:pt x="2986976" y="1986026"/>
                  </a:lnTo>
                  <a:lnTo>
                    <a:pt x="2960535" y="1944903"/>
                  </a:lnTo>
                  <a:lnTo>
                    <a:pt x="2931477" y="1904911"/>
                  </a:lnTo>
                  <a:lnTo>
                    <a:pt x="2899816" y="1866087"/>
                  </a:lnTo>
                  <a:lnTo>
                    <a:pt x="2865513" y="1828457"/>
                  </a:lnTo>
                  <a:lnTo>
                    <a:pt x="2815399" y="1785886"/>
                  </a:lnTo>
                  <a:lnTo>
                    <a:pt x="2757614" y="1744345"/>
                  </a:lnTo>
                  <a:lnTo>
                    <a:pt x="2692133" y="1703870"/>
                  </a:lnTo>
                  <a:lnTo>
                    <a:pt x="2656497" y="1684032"/>
                  </a:lnTo>
                  <a:lnTo>
                    <a:pt x="2618930" y="1664474"/>
                  </a:lnTo>
                  <a:lnTo>
                    <a:pt x="2579420" y="1645196"/>
                  </a:lnTo>
                  <a:lnTo>
                    <a:pt x="2537980" y="1626184"/>
                  </a:lnTo>
                  <a:lnTo>
                    <a:pt x="2494597" y="1607464"/>
                  </a:lnTo>
                  <a:lnTo>
                    <a:pt x="2449284" y="1589024"/>
                  </a:lnTo>
                  <a:lnTo>
                    <a:pt x="2402014" y="1570875"/>
                  </a:lnTo>
                  <a:lnTo>
                    <a:pt x="2352789" y="1553006"/>
                  </a:lnTo>
                  <a:lnTo>
                    <a:pt x="2301621" y="1535430"/>
                  </a:lnTo>
                  <a:lnTo>
                    <a:pt x="2248497" y="1518158"/>
                  </a:lnTo>
                  <a:lnTo>
                    <a:pt x="2193429" y="1501178"/>
                  </a:lnTo>
                  <a:lnTo>
                    <a:pt x="2136394" y="1484490"/>
                  </a:lnTo>
                  <a:lnTo>
                    <a:pt x="2077389" y="1468107"/>
                  </a:lnTo>
                  <a:lnTo>
                    <a:pt x="2016429" y="1452029"/>
                  </a:lnTo>
                  <a:lnTo>
                    <a:pt x="1953501" y="1436268"/>
                  </a:lnTo>
                  <a:lnTo>
                    <a:pt x="1888604" y="1420799"/>
                  </a:lnTo>
                  <a:lnTo>
                    <a:pt x="1821726" y="1405661"/>
                  </a:lnTo>
                  <a:lnTo>
                    <a:pt x="1752879" y="1390827"/>
                  </a:lnTo>
                  <a:lnTo>
                    <a:pt x="1682064" y="1376311"/>
                  </a:lnTo>
                  <a:lnTo>
                    <a:pt x="1607769" y="1361401"/>
                  </a:lnTo>
                  <a:lnTo>
                    <a:pt x="1537766" y="1345526"/>
                  </a:lnTo>
                  <a:lnTo>
                    <a:pt x="1472069" y="1328699"/>
                  </a:lnTo>
                  <a:lnTo>
                    <a:pt x="1410652" y="1310919"/>
                  </a:lnTo>
                  <a:lnTo>
                    <a:pt x="1353515" y="1292212"/>
                  </a:lnTo>
                  <a:lnTo>
                    <a:pt x="1300657" y="1272603"/>
                  </a:lnTo>
                  <a:lnTo>
                    <a:pt x="1252067" y="1252080"/>
                  </a:lnTo>
                  <a:lnTo>
                    <a:pt x="1207731" y="1230668"/>
                  </a:lnTo>
                  <a:lnTo>
                    <a:pt x="1167650" y="1208379"/>
                  </a:lnTo>
                  <a:lnTo>
                    <a:pt x="1131824" y="1185240"/>
                  </a:lnTo>
                  <a:lnTo>
                    <a:pt x="1100226" y="1161237"/>
                  </a:lnTo>
                  <a:lnTo>
                    <a:pt x="1049731" y="1110767"/>
                  </a:lnTo>
                  <a:lnTo>
                    <a:pt x="1016127" y="1057059"/>
                  </a:lnTo>
                  <a:lnTo>
                    <a:pt x="999350" y="1000226"/>
                  </a:lnTo>
                  <a:lnTo>
                    <a:pt x="997661" y="976477"/>
                  </a:lnTo>
                  <a:lnTo>
                    <a:pt x="999896" y="944308"/>
                  </a:lnTo>
                  <a:lnTo>
                    <a:pt x="1007833" y="906208"/>
                  </a:lnTo>
                  <a:lnTo>
                    <a:pt x="1021067" y="868108"/>
                  </a:lnTo>
                  <a:lnTo>
                    <a:pt x="1063396" y="817308"/>
                  </a:lnTo>
                  <a:lnTo>
                    <a:pt x="1092504" y="791908"/>
                  </a:lnTo>
                  <a:lnTo>
                    <a:pt x="1126896" y="779208"/>
                  </a:lnTo>
                  <a:lnTo>
                    <a:pt x="1166583" y="753808"/>
                  </a:lnTo>
                  <a:lnTo>
                    <a:pt x="1211567" y="741108"/>
                  </a:lnTo>
                  <a:lnTo>
                    <a:pt x="1261846" y="728408"/>
                  </a:lnTo>
                  <a:lnTo>
                    <a:pt x="1317409" y="715708"/>
                  </a:lnTo>
                  <a:lnTo>
                    <a:pt x="1378280" y="715708"/>
                  </a:lnTo>
                  <a:lnTo>
                    <a:pt x="1444434" y="703008"/>
                  </a:lnTo>
                  <a:lnTo>
                    <a:pt x="1581378" y="703008"/>
                  </a:lnTo>
                  <a:lnTo>
                    <a:pt x="1642833" y="715708"/>
                  </a:lnTo>
                  <a:lnTo>
                    <a:pt x="1700250" y="715708"/>
                  </a:lnTo>
                  <a:lnTo>
                    <a:pt x="1753590" y="728408"/>
                  </a:lnTo>
                  <a:lnTo>
                    <a:pt x="1802853" y="741108"/>
                  </a:lnTo>
                  <a:lnTo>
                    <a:pt x="1848015" y="753808"/>
                  </a:lnTo>
                  <a:lnTo>
                    <a:pt x="1889048" y="779208"/>
                  </a:lnTo>
                  <a:lnTo>
                    <a:pt x="1925955" y="791908"/>
                  </a:lnTo>
                  <a:lnTo>
                    <a:pt x="1958695" y="817308"/>
                  </a:lnTo>
                  <a:lnTo>
                    <a:pt x="1987257" y="842708"/>
                  </a:lnTo>
                  <a:lnTo>
                    <a:pt x="2011629" y="880808"/>
                  </a:lnTo>
                  <a:lnTo>
                    <a:pt x="2031796" y="906208"/>
                  </a:lnTo>
                  <a:lnTo>
                    <a:pt x="2047722" y="944308"/>
                  </a:lnTo>
                  <a:lnTo>
                    <a:pt x="2066086" y="982408"/>
                  </a:lnTo>
                  <a:lnTo>
                    <a:pt x="2089188" y="1020508"/>
                  </a:lnTo>
                  <a:lnTo>
                    <a:pt x="2116988" y="1045908"/>
                  </a:lnTo>
                  <a:lnTo>
                    <a:pt x="2149462" y="1084008"/>
                  </a:lnTo>
                  <a:lnTo>
                    <a:pt x="2186559" y="1109408"/>
                  </a:lnTo>
                  <a:lnTo>
                    <a:pt x="2228240" y="1122108"/>
                  </a:lnTo>
                  <a:lnTo>
                    <a:pt x="2274455" y="1134808"/>
                  </a:lnTo>
                  <a:lnTo>
                    <a:pt x="2325179" y="1147508"/>
                  </a:lnTo>
                  <a:lnTo>
                    <a:pt x="2380373" y="1160208"/>
                  </a:lnTo>
                  <a:lnTo>
                    <a:pt x="2998520" y="1160208"/>
                  </a:lnTo>
                  <a:lnTo>
                    <a:pt x="2998254" y="1156843"/>
                  </a:lnTo>
                  <a:lnTo>
                    <a:pt x="2998520" y="1156843"/>
                  </a:lnTo>
                  <a:lnTo>
                    <a:pt x="2994622" y="1102588"/>
                  </a:lnTo>
                  <a:lnTo>
                    <a:pt x="2988932" y="1049528"/>
                  </a:lnTo>
                  <a:lnTo>
                    <a:pt x="2981452" y="997661"/>
                  </a:lnTo>
                  <a:lnTo>
                    <a:pt x="2972181" y="947000"/>
                  </a:lnTo>
                  <a:lnTo>
                    <a:pt x="2961106" y="897547"/>
                  </a:lnTo>
                  <a:lnTo>
                    <a:pt x="2948241" y="849274"/>
                  </a:lnTo>
                  <a:lnTo>
                    <a:pt x="2933573" y="802208"/>
                  </a:lnTo>
                  <a:lnTo>
                    <a:pt x="2917113" y="756335"/>
                  </a:lnTo>
                  <a:lnTo>
                    <a:pt x="2898864" y="711657"/>
                  </a:lnTo>
                  <a:lnTo>
                    <a:pt x="2878810" y="668185"/>
                  </a:lnTo>
                  <a:lnTo>
                    <a:pt x="2856966" y="625906"/>
                  </a:lnTo>
                  <a:lnTo>
                    <a:pt x="2833332" y="584822"/>
                  </a:lnTo>
                  <a:lnTo>
                    <a:pt x="2807906" y="544931"/>
                  </a:lnTo>
                  <a:lnTo>
                    <a:pt x="2780677" y="506247"/>
                  </a:lnTo>
                  <a:lnTo>
                    <a:pt x="2751645" y="468757"/>
                  </a:lnTo>
                  <a:lnTo>
                    <a:pt x="2720835" y="432460"/>
                  </a:lnTo>
                  <a:lnTo>
                    <a:pt x="2688221" y="397357"/>
                  </a:lnTo>
                  <a:lnTo>
                    <a:pt x="2653817" y="363448"/>
                  </a:lnTo>
                  <a:lnTo>
                    <a:pt x="2617609" y="330746"/>
                  </a:lnTo>
                  <a:lnTo>
                    <a:pt x="2579611" y="299237"/>
                  </a:lnTo>
                  <a:lnTo>
                    <a:pt x="2544394" y="273773"/>
                  </a:lnTo>
                  <a:lnTo>
                    <a:pt x="2508123" y="249453"/>
                  </a:lnTo>
                  <a:lnTo>
                    <a:pt x="2470797" y="226263"/>
                  </a:lnTo>
                  <a:lnTo>
                    <a:pt x="2432405" y="204203"/>
                  </a:lnTo>
                  <a:lnTo>
                    <a:pt x="2392972" y="183286"/>
                  </a:lnTo>
                  <a:lnTo>
                    <a:pt x="2352471" y="163487"/>
                  </a:lnTo>
                  <a:lnTo>
                    <a:pt x="2310930" y="144818"/>
                  </a:lnTo>
                  <a:lnTo>
                    <a:pt x="2268321" y="127279"/>
                  </a:lnTo>
                  <a:lnTo>
                    <a:pt x="2224659" y="110883"/>
                  </a:lnTo>
                  <a:lnTo>
                    <a:pt x="2179942" y="95605"/>
                  </a:lnTo>
                  <a:lnTo>
                    <a:pt x="2134171" y="81457"/>
                  </a:lnTo>
                  <a:lnTo>
                    <a:pt x="2087346" y="68453"/>
                  </a:lnTo>
                  <a:lnTo>
                    <a:pt x="2039467" y="56578"/>
                  </a:lnTo>
                  <a:lnTo>
                    <a:pt x="1990534" y="45821"/>
                  </a:lnTo>
                  <a:lnTo>
                    <a:pt x="1940534" y="36207"/>
                  </a:lnTo>
                  <a:lnTo>
                    <a:pt x="1889480" y="27724"/>
                  </a:lnTo>
                  <a:lnTo>
                    <a:pt x="1837372" y="20370"/>
                  </a:lnTo>
                  <a:lnTo>
                    <a:pt x="1784210" y="14147"/>
                  </a:lnTo>
                  <a:lnTo>
                    <a:pt x="1729994" y="9055"/>
                  </a:lnTo>
                  <a:lnTo>
                    <a:pt x="1674723" y="5092"/>
                  </a:lnTo>
                  <a:lnTo>
                    <a:pt x="1618386" y="2273"/>
                  </a:lnTo>
                  <a:lnTo>
                    <a:pt x="1560995" y="571"/>
                  </a:lnTo>
                  <a:lnTo>
                    <a:pt x="1502549" y="0"/>
                  </a:lnTo>
                  <a:lnTo>
                    <a:pt x="1448015" y="1447"/>
                  </a:lnTo>
                  <a:lnTo>
                    <a:pt x="1394155" y="3962"/>
                  </a:lnTo>
                  <a:lnTo>
                    <a:pt x="1340980" y="7556"/>
                  </a:lnTo>
                  <a:lnTo>
                    <a:pt x="1288529" y="12230"/>
                  </a:lnTo>
                  <a:lnTo>
                    <a:pt x="1236827" y="17995"/>
                  </a:lnTo>
                  <a:lnTo>
                    <a:pt x="1185913" y="24853"/>
                  </a:lnTo>
                  <a:lnTo>
                    <a:pt x="1135799" y="32804"/>
                  </a:lnTo>
                  <a:lnTo>
                    <a:pt x="1086510" y="41859"/>
                  </a:lnTo>
                  <a:lnTo>
                    <a:pt x="1038085" y="52006"/>
                  </a:lnTo>
                  <a:lnTo>
                    <a:pt x="990549" y="63258"/>
                  </a:lnTo>
                  <a:lnTo>
                    <a:pt x="943927" y="75628"/>
                  </a:lnTo>
                  <a:lnTo>
                    <a:pt x="898258" y="89103"/>
                  </a:lnTo>
                  <a:lnTo>
                    <a:pt x="853541" y="103695"/>
                  </a:lnTo>
                  <a:lnTo>
                    <a:pt x="809840" y="119405"/>
                  </a:lnTo>
                  <a:lnTo>
                    <a:pt x="767156" y="136245"/>
                  </a:lnTo>
                  <a:lnTo>
                    <a:pt x="725525" y="154216"/>
                  </a:lnTo>
                  <a:lnTo>
                    <a:pt x="684974" y="173316"/>
                  </a:lnTo>
                  <a:lnTo>
                    <a:pt x="645541" y="193548"/>
                  </a:lnTo>
                  <a:lnTo>
                    <a:pt x="607237" y="214922"/>
                  </a:lnTo>
                  <a:lnTo>
                    <a:pt x="570103" y="237439"/>
                  </a:lnTo>
                  <a:lnTo>
                    <a:pt x="534149" y="261099"/>
                  </a:lnTo>
                  <a:lnTo>
                    <a:pt x="499414" y="285902"/>
                  </a:lnTo>
                  <a:lnTo>
                    <a:pt x="465937" y="311873"/>
                  </a:lnTo>
                  <a:lnTo>
                    <a:pt x="433730" y="338988"/>
                  </a:lnTo>
                  <a:lnTo>
                    <a:pt x="402831" y="367271"/>
                  </a:lnTo>
                  <a:lnTo>
                    <a:pt x="373253" y="396722"/>
                  </a:lnTo>
                  <a:lnTo>
                    <a:pt x="345033" y="427342"/>
                  </a:lnTo>
                  <a:lnTo>
                    <a:pt x="318198" y="459130"/>
                  </a:lnTo>
                  <a:lnTo>
                    <a:pt x="292773" y="492099"/>
                  </a:lnTo>
                  <a:lnTo>
                    <a:pt x="268795" y="526249"/>
                  </a:lnTo>
                  <a:lnTo>
                    <a:pt x="246278" y="561581"/>
                  </a:lnTo>
                  <a:lnTo>
                    <a:pt x="225259" y="598093"/>
                  </a:lnTo>
                  <a:lnTo>
                    <a:pt x="205765" y="635800"/>
                  </a:lnTo>
                  <a:lnTo>
                    <a:pt x="187820" y="674700"/>
                  </a:lnTo>
                  <a:lnTo>
                    <a:pt x="171450" y="714806"/>
                  </a:lnTo>
                  <a:lnTo>
                    <a:pt x="156692" y="756107"/>
                  </a:lnTo>
                  <a:lnTo>
                    <a:pt x="143560" y="798626"/>
                  </a:lnTo>
                  <a:lnTo>
                    <a:pt x="132092" y="842340"/>
                  </a:lnTo>
                  <a:lnTo>
                    <a:pt x="122313" y="887272"/>
                  </a:lnTo>
                  <a:lnTo>
                    <a:pt x="114249" y="933424"/>
                  </a:lnTo>
                  <a:lnTo>
                    <a:pt x="107937" y="980795"/>
                  </a:lnTo>
                  <a:lnTo>
                    <a:pt x="103378" y="1029398"/>
                  </a:lnTo>
                  <a:lnTo>
                    <a:pt x="100634" y="1079220"/>
                  </a:lnTo>
                  <a:lnTo>
                    <a:pt x="99707" y="1130274"/>
                  </a:lnTo>
                  <a:lnTo>
                    <a:pt x="99758" y="1131938"/>
                  </a:lnTo>
                  <a:lnTo>
                    <a:pt x="99707" y="1134808"/>
                  </a:lnTo>
                  <a:lnTo>
                    <a:pt x="101117" y="1185608"/>
                  </a:lnTo>
                  <a:lnTo>
                    <a:pt x="104228" y="1223708"/>
                  </a:lnTo>
                  <a:lnTo>
                    <a:pt x="109067" y="1261808"/>
                  </a:lnTo>
                  <a:lnTo>
                    <a:pt x="115620" y="1312608"/>
                  </a:lnTo>
                  <a:lnTo>
                    <a:pt x="123875" y="1350708"/>
                  </a:lnTo>
                  <a:lnTo>
                    <a:pt x="133845" y="1388808"/>
                  </a:lnTo>
                  <a:lnTo>
                    <a:pt x="145529" y="1426908"/>
                  </a:lnTo>
                  <a:lnTo>
                    <a:pt x="158927" y="1465008"/>
                  </a:lnTo>
                  <a:lnTo>
                    <a:pt x="174015" y="1503108"/>
                  </a:lnTo>
                  <a:lnTo>
                    <a:pt x="190817" y="1541208"/>
                  </a:lnTo>
                  <a:lnTo>
                    <a:pt x="209321" y="1579308"/>
                  </a:lnTo>
                  <a:lnTo>
                    <a:pt x="229527" y="1604708"/>
                  </a:lnTo>
                  <a:lnTo>
                    <a:pt x="251434" y="1642808"/>
                  </a:lnTo>
                  <a:lnTo>
                    <a:pt x="275043" y="1668208"/>
                  </a:lnTo>
                  <a:lnTo>
                    <a:pt x="300342" y="1706308"/>
                  </a:lnTo>
                  <a:lnTo>
                    <a:pt x="327342" y="1731708"/>
                  </a:lnTo>
                  <a:lnTo>
                    <a:pt x="356031" y="1769808"/>
                  </a:lnTo>
                  <a:lnTo>
                    <a:pt x="386422" y="1795208"/>
                  </a:lnTo>
                  <a:lnTo>
                    <a:pt x="418490" y="1820608"/>
                  </a:lnTo>
                  <a:lnTo>
                    <a:pt x="452259" y="1846008"/>
                  </a:lnTo>
                  <a:lnTo>
                    <a:pt x="487705" y="1871408"/>
                  </a:lnTo>
                  <a:lnTo>
                    <a:pt x="524840" y="1896808"/>
                  </a:lnTo>
                  <a:lnTo>
                    <a:pt x="563664" y="1922208"/>
                  </a:lnTo>
                  <a:lnTo>
                    <a:pt x="604164" y="1947608"/>
                  </a:lnTo>
                  <a:lnTo>
                    <a:pt x="646353" y="1973008"/>
                  </a:lnTo>
                  <a:lnTo>
                    <a:pt x="690219" y="1998408"/>
                  </a:lnTo>
                  <a:lnTo>
                    <a:pt x="735761" y="2011108"/>
                  </a:lnTo>
                  <a:lnTo>
                    <a:pt x="782980" y="2036508"/>
                  </a:lnTo>
                  <a:lnTo>
                    <a:pt x="831875" y="2049208"/>
                  </a:lnTo>
                  <a:lnTo>
                    <a:pt x="882434" y="2074608"/>
                  </a:lnTo>
                  <a:lnTo>
                    <a:pt x="988580" y="2100008"/>
                  </a:lnTo>
                  <a:lnTo>
                    <a:pt x="1044155" y="2125408"/>
                  </a:lnTo>
                  <a:lnTo>
                    <a:pt x="1101407" y="2138108"/>
                  </a:lnTo>
                  <a:lnTo>
                    <a:pt x="1283119" y="2176208"/>
                  </a:lnTo>
                  <a:lnTo>
                    <a:pt x="1363764" y="2188908"/>
                  </a:lnTo>
                  <a:lnTo>
                    <a:pt x="1513916" y="2214308"/>
                  </a:lnTo>
                  <a:lnTo>
                    <a:pt x="1583410" y="2239708"/>
                  </a:lnTo>
                  <a:lnTo>
                    <a:pt x="1649183" y="2252408"/>
                  </a:lnTo>
                  <a:lnTo>
                    <a:pt x="1711223" y="2265108"/>
                  </a:lnTo>
                  <a:lnTo>
                    <a:pt x="1769541" y="2290508"/>
                  </a:lnTo>
                  <a:lnTo>
                    <a:pt x="1824113" y="2303208"/>
                  </a:lnTo>
                  <a:lnTo>
                    <a:pt x="1874951" y="2328608"/>
                  </a:lnTo>
                  <a:lnTo>
                    <a:pt x="1922056" y="2341308"/>
                  </a:lnTo>
                  <a:lnTo>
                    <a:pt x="1965401" y="2366708"/>
                  </a:lnTo>
                  <a:lnTo>
                    <a:pt x="2004999" y="2379408"/>
                  </a:lnTo>
                  <a:lnTo>
                    <a:pt x="2040851" y="2404808"/>
                  </a:lnTo>
                  <a:lnTo>
                    <a:pt x="2072932" y="2417508"/>
                  </a:lnTo>
                  <a:lnTo>
                    <a:pt x="2101265" y="2442908"/>
                  </a:lnTo>
                  <a:lnTo>
                    <a:pt x="2125827" y="2468308"/>
                  </a:lnTo>
                  <a:lnTo>
                    <a:pt x="2146617" y="2493708"/>
                  </a:lnTo>
                  <a:lnTo>
                    <a:pt x="2163648" y="2506408"/>
                  </a:lnTo>
                  <a:lnTo>
                    <a:pt x="2176894" y="2531808"/>
                  </a:lnTo>
                  <a:lnTo>
                    <a:pt x="2186355" y="2557208"/>
                  </a:lnTo>
                  <a:lnTo>
                    <a:pt x="2192032" y="2582608"/>
                  </a:lnTo>
                  <a:lnTo>
                    <a:pt x="2193671" y="2604541"/>
                  </a:lnTo>
                  <a:lnTo>
                    <a:pt x="2191753" y="2640647"/>
                  </a:lnTo>
                  <a:lnTo>
                    <a:pt x="2185212" y="2678849"/>
                  </a:lnTo>
                  <a:lnTo>
                    <a:pt x="2159038" y="2746972"/>
                  </a:lnTo>
                  <a:lnTo>
                    <a:pt x="2115413" y="2804185"/>
                  </a:lnTo>
                  <a:lnTo>
                    <a:pt x="2054352" y="2850654"/>
                  </a:lnTo>
                  <a:lnTo>
                    <a:pt x="2017268" y="2869895"/>
                  </a:lnTo>
                  <a:lnTo>
                    <a:pt x="1975815" y="2886519"/>
                  </a:lnTo>
                  <a:lnTo>
                    <a:pt x="1930006" y="2900527"/>
                  </a:lnTo>
                  <a:lnTo>
                    <a:pt x="1879828" y="2911945"/>
                  </a:lnTo>
                  <a:lnTo>
                    <a:pt x="1825294" y="2920784"/>
                  </a:lnTo>
                  <a:lnTo>
                    <a:pt x="1766392" y="2927083"/>
                  </a:lnTo>
                  <a:lnTo>
                    <a:pt x="1703120" y="2930842"/>
                  </a:lnTo>
                  <a:lnTo>
                    <a:pt x="1635480" y="2932099"/>
                  </a:lnTo>
                  <a:lnTo>
                    <a:pt x="1577517" y="2931261"/>
                  </a:lnTo>
                  <a:lnTo>
                    <a:pt x="1521510" y="2928709"/>
                  </a:lnTo>
                  <a:lnTo>
                    <a:pt x="1467523" y="2924365"/>
                  </a:lnTo>
                  <a:lnTo>
                    <a:pt x="1415605" y="2918180"/>
                  </a:lnTo>
                  <a:lnTo>
                    <a:pt x="1365821" y="2910078"/>
                  </a:lnTo>
                  <a:lnTo>
                    <a:pt x="1318221" y="2899994"/>
                  </a:lnTo>
                  <a:lnTo>
                    <a:pt x="1272895" y="2887840"/>
                  </a:lnTo>
                  <a:lnTo>
                    <a:pt x="1229868" y="2873578"/>
                  </a:lnTo>
                  <a:lnTo>
                    <a:pt x="1189228" y="2857131"/>
                  </a:lnTo>
                  <a:lnTo>
                    <a:pt x="1151013" y="2838424"/>
                  </a:lnTo>
                  <a:lnTo>
                    <a:pt x="1115288" y="2817393"/>
                  </a:lnTo>
                  <a:lnTo>
                    <a:pt x="1082128" y="2793962"/>
                  </a:lnTo>
                  <a:lnTo>
                    <a:pt x="1051572" y="2768079"/>
                  </a:lnTo>
                  <a:lnTo>
                    <a:pt x="1023708" y="2739682"/>
                  </a:lnTo>
                  <a:lnTo>
                    <a:pt x="998562" y="2708681"/>
                  </a:lnTo>
                  <a:lnTo>
                    <a:pt x="976223" y="2675026"/>
                  </a:lnTo>
                  <a:lnTo>
                    <a:pt x="956729" y="2638641"/>
                  </a:lnTo>
                  <a:lnTo>
                    <a:pt x="940155" y="2599461"/>
                  </a:lnTo>
                  <a:lnTo>
                    <a:pt x="926553" y="2557411"/>
                  </a:lnTo>
                  <a:lnTo>
                    <a:pt x="915974" y="2512441"/>
                  </a:lnTo>
                  <a:lnTo>
                    <a:pt x="908507" y="2464473"/>
                  </a:lnTo>
                  <a:lnTo>
                    <a:pt x="904189" y="2413444"/>
                  </a:lnTo>
                  <a:lnTo>
                    <a:pt x="0" y="2413444"/>
                  </a:lnTo>
                  <a:lnTo>
                    <a:pt x="63" y="2417508"/>
                  </a:lnTo>
                  <a:lnTo>
                    <a:pt x="0" y="2430208"/>
                  </a:lnTo>
                  <a:lnTo>
                    <a:pt x="889" y="2481008"/>
                  </a:lnTo>
                  <a:lnTo>
                    <a:pt x="3606" y="2531808"/>
                  </a:lnTo>
                  <a:lnTo>
                    <a:pt x="8128" y="2582608"/>
                  </a:lnTo>
                  <a:lnTo>
                    <a:pt x="14465" y="2646108"/>
                  </a:lnTo>
                  <a:lnTo>
                    <a:pt x="22606" y="2696908"/>
                  </a:lnTo>
                  <a:lnTo>
                    <a:pt x="32550" y="2747708"/>
                  </a:lnTo>
                  <a:lnTo>
                    <a:pt x="44310" y="2785808"/>
                  </a:lnTo>
                  <a:lnTo>
                    <a:pt x="57886" y="2836608"/>
                  </a:lnTo>
                  <a:lnTo>
                    <a:pt x="73253" y="2887408"/>
                  </a:lnTo>
                  <a:lnTo>
                    <a:pt x="90449" y="2925508"/>
                  </a:lnTo>
                  <a:lnTo>
                    <a:pt x="109435" y="2976308"/>
                  </a:lnTo>
                  <a:lnTo>
                    <a:pt x="130251" y="3014408"/>
                  </a:lnTo>
                  <a:lnTo>
                    <a:pt x="152857" y="3052508"/>
                  </a:lnTo>
                  <a:lnTo>
                    <a:pt x="177279" y="3090608"/>
                  </a:lnTo>
                  <a:lnTo>
                    <a:pt x="203517" y="3128708"/>
                  </a:lnTo>
                  <a:lnTo>
                    <a:pt x="231559" y="3166808"/>
                  </a:lnTo>
                  <a:lnTo>
                    <a:pt x="261416" y="3204908"/>
                  </a:lnTo>
                  <a:lnTo>
                    <a:pt x="293065" y="3243008"/>
                  </a:lnTo>
                  <a:lnTo>
                    <a:pt x="326542" y="3268408"/>
                  </a:lnTo>
                  <a:lnTo>
                    <a:pt x="361823" y="3306508"/>
                  </a:lnTo>
                  <a:lnTo>
                    <a:pt x="398907" y="3331908"/>
                  </a:lnTo>
                  <a:lnTo>
                    <a:pt x="429501" y="3357308"/>
                  </a:lnTo>
                  <a:lnTo>
                    <a:pt x="461479" y="3382708"/>
                  </a:lnTo>
                  <a:lnTo>
                    <a:pt x="494830" y="3408108"/>
                  </a:lnTo>
                  <a:lnTo>
                    <a:pt x="529551" y="3420808"/>
                  </a:lnTo>
                  <a:lnTo>
                    <a:pt x="565645" y="3446208"/>
                  </a:lnTo>
                  <a:lnTo>
                    <a:pt x="603084" y="3471608"/>
                  </a:lnTo>
                  <a:lnTo>
                    <a:pt x="641883" y="3484308"/>
                  </a:lnTo>
                  <a:lnTo>
                    <a:pt x="682015" y="3497008"/>
                  </a:lnTo>
                  <a:lnTo>
                    <a:pt x="723506" y="3522408"/>
                  </a:lnTo>
                  <a:lnTo>
                    <a:pt x="766318" y="3535108"/>
                  </a:lnTo>
                  <a:lnTo>
                    <a:pt x="855929" y="3560508"/>
                  </a:lnTo>
                  <a:lnTo>
                    <a:pt x="950810" y="3585908"/>
                  </a:lnTo>
                  <a:lnTo>
                    <a:pt x="1050899" y="3611308"/>
                  </a:lnTo>
                  <a:lnTo>
                    <a:pt x="1102893" y="3611308"/>
                  </a:lnTo>
                  <a:lnTo>
                    <a:pt x="1156169" y="3624008"/>
                  </a:lnTo>
                  <a:lnTo>
                    <a:pt x="1210729" y="3624008"/>
                  </a:lnTo>
                  <a:lnTo>
                    <a:pt x="1266558" y="3636708"/>
                  </a:lnTo>
                  <a:lnTo>
                    <a:pt x="1502549" y="3636708"/>
                  </a:lnTo>
                  <a:lnTo>
                    <a:pt x="1773770" y="3636708"/>
                  </a:lnTo>
                  <a:lnTo>
                    <a:pt x="1825980" y="3624008"/>
                  </a:lnTo>
                  <a:lnTo>
                    <a:pt x="1877453" y="3624008"/>
                  </a:lnTo>
                  <a:lnTo>
                    <a:pt x="1928177" y="3611308"/>
                  </a:lnTo>
                  <a:lnTo>
                    <a:pt x="1978139" y="3611308"/>
                  </a:lnTo>
                  <a:lnTo>
                    <a:pt x="2027301" y="3598608"/>
                  </a:lnTo>
                  <a:lnTo>
                    <a:pt x="2075662" y="3598608"/>
                  </a:lnTo>
                  <a:lnTo>
                    <a:pt x="2215654" y="3560508"/>
                  </a:lnTo>
                  <a:lnTo>
                    <a:pt x="2347620" y="3522408"/>
                  </a:lnTo>
                  <a:lnTo>
                    <a:pt x="2430869" y="3497008"/>
                  </a:lnTo>
                  <a:lnTo>
                    <a:pt x="2471013" y="3471608"/>
                  </a:lnTo>
                  <a:lnTo>
                    <a:pt x="2510142" y="3458908"/>
                  </a:lnTo>
                  <a:lnTo>
                    <a:pt x="2548229" y="3433508"/>
                  </a:lnTo>
                  <a:lnTo>
                    <a:pt x="2585262" y="3420808"/>
                  </a:lnTo>
                  <a:lnTo>
                    <a:pt x="2621229" y="3395408"/>
                  </a:lnTo>
                  <a:lnTo>
                    <a:pt x="2656090" y="3370008"/>
                  </a:lnTo>
                  <a:lnTo>
                    <a:pt x="2689834" y="3357308"/>
                  </a:lnTo>
                  <a:lnTo>
                    <a:pt x="2722448" y="3331908"/>
                  </a:lnTo>
                  <a:lnTo>
                    <a:pt x="2753893" y="3306508"/>
                  </a:lnTo>
                  <a:lnTo>
                    <a:pt x="2784170" y="3281108"/>
                  </a:lnTo>
                  <a:lnTo>
                    <a:pt x="2813240" y="3255708"/>
                  </a:lnTo>
                  <a:lnTo>
                    <a:pt x="2841091" y="3217608"/>
                  </a:lnTo>
                  <a:lnTo>
                    <a:pt x="2867710" y="3192208"/>
                  </a:lnTo>
                  <a:lnTo>
                    <a:pt x="2893060" y="3166808"/>
                  </a:lnTo>
                  <a:lnTo>
                    <a:pt x="2917139" y="3128708"/>
                  </a:lnTo>
                  <a:lnTo>
                    <a:pt x="2939910" y="3090608"/>
                  </a:lnTo>
                  <a:lnTo>
                    <a:pt x="2961373" y="3065208"/>
                  </a:lnTo>
                  <a:lnTo>
                    <a:pt x="2981477" y="3027108"/>
                  </a:lnTo>
                  <a:lnTo>
                    <a:pt x="3000222" y="2989008"/>
                  </a:lnTo>
                  <a:lnTo>
                    <a:pt x="3017596" y="2950908"/>
                  </a:lnTo>
                  <a:lnTo>
                    <a:pt x="3022917" y="2938208"/>
                  </a:lnTo>
                  <a:lnTo>
                    <a:pt x="3033560" y="2912808"/>
                  </a:lnTo>
                  <a:lnTo>
                    <a:pt x="3048101" y="2874708"/>
                  </a:lnTo>
                  <a:lnTo>
                    <a:pt x="3061195" y="2836608"/>
                  </a:lnTo>
                  <a:lnTo>
                    <a:pt x="3072828" y="2785808"/>
                  </a:lnTo>
                  <a:lnTo>
                    <a:pt x="3082975" y="2747708"/>
                  </a:lnTo>
                  <a:lnTo>
                    <a:pt x="3091611" y="2696908"/>
                  </a:lnTo>
                  <a:lnTo>
                    <a:pt x="3098736" y="2658808"/>
                  </a:lnTo>
                  <a:lnTo>
                    <a:pt x="3104299" y="2608008"/>
                  </a:lnTo>
                  <a:lnTo>
                    <a:pt x="3108312" y="2557208"/>
                  </a:lnTo>
                  <a:lnTo>
                    <a:pt x="3110725" y="2506408"/>
                  </a:lnTo>
                  <a:lnTo>
                    <a:pt x="3111538" y="2455608"/>
                  </a:lnTo>
                  <a:lnTo>
                    <a:pt x="3111512" y="2454706"/>
                  </a:lnTo>
                  <a:lnTo>
                    <a:pt x="3111538" y="2453335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9"/>
            <p:cNvSpPr/>
            <p:nvPr/>
          </p:nvSpPr>
          <p:spPr>
            <a:xfrm>
              <a:off x="14284528" y="5736082"/>
              <a:ext cx="3190240" cy="3645535"/>
            </a:xfrm>
            <a:custGeom>
              <a:avLst/>
              <a:gdLst/>
              <a:ahLst/>
              <a:cxnLst/>
              <a:rect l="l" t="t" r="r" b="b"/>
              <a:pathLst>
                <a:path w="3190240" h="3645534">
                  <a:moveTo>
                    <a:pt x="3190240" y="1816100"/>
                  </a:moveTo>
                  <a:lnTo>
                    <a:pt x="3189592" y="1765312"/>
                  </a:lnTo>
                  <a:lnTo>
                    <a:pt x="3188131" y="1701812"/>
                  </a:lnTo>
                  <a:lnTo>
                    <a:pt x="3185858" y="1651012"/>
                  </a:lnTo>
                  <a:lnTo>
                    <a:pt x="3182759" y="1587512"/>
                  </a:lnTo>
                  <a:lnTo>
                    <a:pt x="3178848" y="1536712"/>
                  </a:lnTo>
                  <a:lnTo>
                    <a:pt x="3174123" y="1485912"/>
                  </a:lnTo>
                  <a:lnTo>
                    <a:pt x="3168586" y="1435112"/>
                  </a:lnTo>
                  <a:lnTo>
                    <a:pt x="3162236" y="1384312"/>
                  </a:lnTo>
                  <a:lnTo>
                    <a:pt x="3155073" y="1333512"/>
                  </a:lnTo>
                  <a:lnTo>
                    <a:pt x="3147085" y="1282712"/>
                  </a:lnTo>
                  <a:lnTo>
                    <a:pt x="3138297" y="1231900"/>
                  </a:lnTo>
                  <a:lnTo>
                    <a:pt x="3128683" y="1181112"/>
                  </a:lnTo>
                  <a:lnTo>
                    <a:pt x="3118256" y="1130312"/>
                  </a:lnTo>
                  <a:lnTo>
                    <a:pt x="3107004" y="1092212"/>
                  </a:lnTo>
                  <a:lnTo>
                    <a:pt x="3094952" y="1041412"/>
                  </a:lnTo>
                  <a:lnTo>
                    <a:pt x="3082086" y="1003312"/>
                  </a:lnTo>
                  <a:lnTo>
                    <a:pt x="3068396" y="952512"/>
                  </a:lnTo>
                  <a:lnTo>
                    <a:pt x="3053892" y="914412"/>
                  </a:lnTo>
                  <a:lnTo>
                    <a:pt x="3038576" y="876312"/>
                  </a:lnTo>
                  <a:lnTo>
                    <a:pt x="3022447" y="838212"/>
                  </a:lnTo>
                  <a:lnTo>
                    <a:pt x="3005493" y="800112"/>
                  </a:lnTo>
                  <a:lnTo>
                    <a:pt x="2987738" y="762012"/>
                  </a:lnTo>
                  <a:lnTo>
                    <a:pt x="2969158" y="723912"/>
                  </a:lnTo>
                  <a:lnTo>
                    <a:pt x="2949765" y="685812"/>
                  </a:lnTo>
                  <a:lnTo>
                    <a:pt x="2929559" y="647712"/>
                  </a:lnTo>
                  <a:lnTo>
                    <a:pt x="2908541" y="609612"/>
                  </a:lnTo>
                  <a:lnTo>
                    <a:pt x="2886710" y="584212"/>
                  </a:lnTo>
                  <a:lnTo>
                    <a:pt x="2864053" y="546112"/>
                  </a:lnTo>
                  <a:lnTo>
                    <a:pt x="2840596" y="520712"/>
                  </a:lnTo>
                  <a:lnTo>
                    <a:pt x="2816314" y="482612"/>
                  </a:lnTo>
                  <a:lnTo>
                    <a:pt x="2791218" y="457212"/>
                  </a:lnTo>
                  <a:lnTo>
                    <a:pt x="2765298" y="431812"/>
                  </a:lnTo>
                  <a:lnTo>
                    <a:pt x="2738577" y="393712"/>
                  </a:lnTo>
                  <a:lnTo>
                    <a:pt x="2711031" y="368312"/>
                  </a:lnTo>
                  <a:lnTo>
                    <a:pt x="2682684" y="342912"/>
                  </a:lnTo>
                  <a:lnTo>
                    <a:pt x="2653512" y="317512"/>
                  </a:lnTo>
                  <a:lnTo>
                    <a:pt x="2623528" y="292112"/>
                  </a:lnTo>
                  <a:lnTo>
                    <a:pt x="2592717" y="279412"/>
                  </a:lnTo>
                  <a:lnTo>
                    <a:pt x="2561107" y="254012"/>
                  </a:lnTo>
                  <a:lnTo>
                    <a:pt x="2528671" y="228612"/>
                  </a:lnTo>
                  <a:lnTo>
                    <a:pt x="2495435" y="203212"/>
                  </a:lnTo>
                  <a:lnTo>
                    <a:pt x="2426500" y="177800"/>
                  </a:lnTo>
                  <a:lnTo>
                    <a:pt x="2390800" y="152412"/>
                  </a:lnTo>
                  <a:lnTo>
                    <a:pt x="2316975" y="127012"/>
                  </a:lnTo>
                  <a:lnTo>
                    <a:pt x="2278837" y="101612"/>
                  </a:lnTo>
                  <a:lnTo>
                    <a:pt x="2247201" y="91503"/>
                  </a:lnTo>
                  <a:lnTo>
                    <a:pt x="2247201" y="1435100"/>
                  </a:lnTo>
                  <a:lnTo>
                    <a:pt x="924179" y="1435100"/>
                  </a:lnTo>
                  <a:lnTo>
                    <a:pt x="933754" y="1371612"/>
                  </a:lnTo>
                  <a:lnTo>
                    <a:pt x="945134" y="1308112"/>
                  </a:lnTo>
                  <a:lnTo>
                    <a:pt x="958316" y="1257312"/>
                  </a:lnTo>
                  <a:lnTo>
                    <a:pt x="962723" y="1242326"/>
                  </a:lnTo>
                  <a:lnTo>
                    <a:pt x="973289" y="1206512"/>
                  </a:lnTo>
                  <a:lnTo>
                    <a:pt x="984529" y="1172489"/>
                  </a:lnTo>
                  <a:lnTo>
                    <a:pt x="990079" y="1155712"/>
                  </a:lnTo>
                  <a:lnTo>
                    <a:pt x="999121" y="1137132"/>
                  </a:lnTo>
                  <a:lnTo>
                    <a:pt x="1008646" y="1117612"/>
                  </a:lnTo>
                  <a:lnTo>
                    <a:pt x="1020851" y="1087170"/>
                  </a:lnTo>
                  <a:lnTo>
                    <a:pt x="1029017" y="1066812"/>
                  </a:lnTo>
                  <a:lnTo>
                    <a:pt x="1041895" y="1044651"/>
                  </a:lnTo>
                  <a:lnTo>
                    <a:pt x="1051166" y="1028712"/>
                  </a:lnTo>
                  <a:lnTo>
                    <a:pt x="1060069" y="1014539"/>
                  </a:lnTo>
                  <a:lnTo>
                    <a:pt x="1075105" y="990612"/>
                  </a:lnTo>
                  <a:lnTo>
                    <a:pt x="1092466" y="964882"/>
                  </a:lnTo>
                  <a:lnTo>
                    <a:pt x="1100823" y="952512"/>
                  </a:lnTo>
                  <a:lnTo>
                    <a:pt x="1128318" y="914412"/>
                  </a:lnTo>
                  <a:lnTo>
                    <a:pt x="1157592" y="889012"/>
                  </a:lnTo>
                  <a:lnTo>
                    <a:pt x="1188631" y="863612"/>
                  </a:lnTo>
                  <a:lnTo>
                    <a:pt x="1221447" y="838212"/>
                  </a:lnTo>
                  <a:lnTo>
                    <a:pt x="1256017" y="812812"/>
                  </a:lnTo>
                  <a:lnTo>
                    <a:pt x="1292352" y="787412"/>
                  </a:lnTo>
                  <a:lnTo>
                    <a:pt x="1330439" y="774712"/>
                  </a:lnTo>
                  <a:lnTo>
                    <a:pt x="1370279" y="762012"/>
                  </a:lnTo>
                  <a:lnTo>
                    <a:pt x="1411871" y="749312"/>
                  </a:lnTo>
                  <a:lnTo>
                    <a:pt x="1455216" y="736612"/>
                  </a:lnTo>
                  <a:lnTo>
                    <a:pt x="1500301" y="736612"/>
                  </a:lnTo>
                  <a:lnTo>
                    <a:pt x="1547126" y="723912"/>
                  </a:lnTo>
                  <a:lnTo>
                    <a:pt x="1644205" y="723912"/>
                  </a:lnTo>
                  <a:lnTo>
                    <a:pt x="1690916" y="736612"/>
                  </a:lnTo>
                  <a:lnTo>
                    <a:pt x="1735810" y="736612"/>
                  </a:lnTo>
                  <a:lnTo>
                    <a:pt x="1778876" y="749312"/>
                  </a:lnTo>
                  <a:lnTo>
                    <a:pt x="1820125" y="762012"/>
                  </a:lnTo>
                  <a:lnTo>
                    <a:pt x="1859546" y="774712"/>
                  </a:lnTo>
                  <a:lnTo>
                    <a:pt x="1897138" y="787412"/>
                  </a:lnTo>
                  <a:lnTo>
                    <a:pt x="1932901" y="812812"/>
                  </a:lnTo>
                  <a:lnTo>
                    <a:pt x="1966836" y="838212"/>
                  </a:lnTo>
                  <a:lnTo>
                    <a:pt x="1998916" y="863612"/>
                  </a:lnTo>
                  <a:lnTo>
                    <a:pt x="2029167" y="889012"/>
                  </a:lnTo>
                  <a:lnTo>
                    <a:pt x="2084108" y="952512"/>
                  </a:lnTo>
                  <a:lnTo>
                    <a:pt x="2108809" y="990612"/>
                  </a:lnTo>
                  <a:lnTo>
                    <a:pt x="2131657" y="1028712"/>
                  </a:lnTo>
                  <a:lnTo>
                    <a:pt x="2152637" y="1066812"/>
                  </a:lnTo>
                  <a:lnTo>
                    <a:pt x="2171763" y="1117612"/>
                  </a:lnTo>
                  <a:lnTo>
                    <a:pt x="2189022" y="1155712"/>
                  </a:lnTo>
                  <a:lnTo>
                    <a:pt x="2204402" y="1206512"/>
                  </a:lnTo>
                  <a:lnTo>
                    <a:pt x="2217928" y="1257312"/>
                  </a:lnTo>
                  <a:lnTo>
                    <a:pt x="2229561" y="1308112"/>
                  </a:lnTo>
                  <a:lnTo>
                    <a:pt x="2239327" y="1371612"/>
                  </a:lnTo>
                  <a:lnTo>
                    <a:pt x="2247201" y="1435100"/>
                  </a:lnTo>
                  <a:lnTo>
                    <a:pt x="2247201" y="91503"/>
                  </a:lnTo>
                  <a:lnTo>
                    <a:pt x="2159546" y="63512"/>
                  </a:lnTo>
                  <a:lnTo>
                    <a:pt x="2118144" y="63500"/>
                  </a:lnTo>
                  <a:lnTo>
                    <a:pt x="1989061" y="25412"/>
                  </a:lnTo>
                  <a:lnTo>
                    <a:pt x="1944408" y="25400"/>
                  </a:lnTo>
                  <a:lnTo>
                    <a:pt x="1898942" y="12712"/>
                  </a:lnTo>
                  <a:lnTo>
                    <a:pt x="1805546" y="12700"/>
                  </a:lnTo>
                  <a:lnTo>
                    <a:pt x="1757629" y="12"/>
                  </a:lnTo>
                  <a:lnTo>
                    <a:pt x="1503718" y="0"/>
                  </a:lnTo>
                  <a:lnTo>
                    <a:pt x="1452473" y="12700"/>
                  </a:lnTo>
                  <a:lnTo>
                    <a:pt x="1352473" y="12700"/>
                  </a:lnTo>
                  <a:lnTo>
                    <a:pt x="1303870" y="25400"/>
                  </a:lnTo>
                  <a:lnTo>
                    <a:pt x="1256080" y="25400"/>
                  </a:lnTo>
                  <a:lnTo>
                    <a:pt x="1209217" y="38100"/>
                  </a:lnTo>
                  <a:lnTo>
                    <a:pt x="1163231" y="38100"/>
                  </a:lnTo>
                  <a:lnTo>
                    <a:pt x="1073937" y="63500"/>
                  </a:lnTo>
                  <a:lnTo>
                    <a:pt x="946658" y="101600"/>
                  </a:lnTo>
                  <a:lnTo>
                    <a:pt x="866254" y="127000"/>
                  </a:lnTo>
                  <a:lnTo>
                    <a:pt x="827392" y="152400"/>
                  </a:lnTo>
                  <a:lnTo>
                    <a:pt x="789406" y="165100"/>
                  </a:lnTo>
                  <a:lnTo>
                    <a:pt x="752322" y="190500"/>
                  </a:lnTo>
                  <a:lnTo>
                    <a:pt x="716114" y="203200"/>
                  </a:lnTo>
                  <a:lnTo>
                    <a:pt x="680808" y="228600"/>
                  </a:lnTo>
                  <a:lnTo>
                    <a:pt x="612851" y="266700"/>
                  </a:lnTo>
                  <a:lnTo>
                    <a:pt x="580212" y="292100"/>
                  </a:lnTo>
                  <a:lnTo>
                    <a:pt x="548474" y="317500"/>
                  </a:lnTo>
                  <a:lnTo>
                    <a:pt x="517613" y="342900"/>
                  </a:lnTo>
                  <a:lnTo>
                    <a:pt x="487641" y="368300"/>
                  </a:lnTo>
                  <a:lnTo>
                    <a:pt x="458571" y="393700"/>
                  </a:lnTo>
                  <a:lnTo>
                    <a:pt x="430390" y="431800"/>
                  </a:lnTo>
                  <a:lnTo>
                    <a:pt x="403098" y="457200"/>
                  </a:lnTo>
                  <a:lnTo>
                    <a:pt x="376707" y="482600"/>
                  </a:lnTo>
                  <a:lnTo>
                    <a:pt x="351193" y="520700"/>
                  </a:lnTo>
                  <a:lnTo>
                    <a:pt x="326580" y="546100"/>
                  </a:lnTo>
                  <a:lnTo>
                    <a:pt x="302856" y="584200"/>
                  </a:lnTo>
                  <a:lnTo>
                    <a:pt x="280035" y="622300"/>
                  </a:lnTo>
                  <a:lnTo>
                    <a:pt x="258089" y="647700"/>
                  </a:lnTo>
                  <a:lnTo>
                    <a:pt x="237045" y="685800"/>
                  </a:lnTo>
                  <a:lnTo>
                    <a:pt x="216903" y="723900"/>
                  </a:lnTo>
                  <a:lnTo>
                    <a:pt x="197650" y="762000"/>
                  </a:lnTo>
                  <a:lnTo>
                    <a:pt x="179285" y="800100"/>
                  </a:lnTo>
                  <a:lnTo>
                    <a:pt x="161810" y="850900"/>
                  </a:lnTo>
                  <a:lnTo>
                    <a:pt x="145237" y="889000"/>
                  </a:lnTo>
                  <a:lnTo>
                    <a:pt x="129565" y="927100"/>
                  </a:lnTo>
                  <a:lnTo>
                    <a:pt x="114769" y="977900"/>
                  </a:lnTo>
                  <a:lnTo>
                    <a:pt x="109702" y="991793"/>
                  </a:lnTo>
                  <a:lnTo>
                    <a:pt x="100876" y="1016012"/>
                  </a:lnTo>
                  <a:lnTo>
                    <a:pt x="91198" y="1053807"/>
                  </a:lnTo>
                  <a:lnTo>
                    <a:pt x="87884" y="1066800"/>
                  </a:lnTo>
                  <a:lnTo>
                    <a:pt x="75780" y="1104900"/>
                  </a:lnTo>
                  <a:lnTo>
                    <a:pt x="64579" y="1155700"/>
                  </a:lnTo>
                  <a:lnTo>
                    <a:pt x="54267" y="1206500"/>
                  </a:lnTo>
                  <a:lnTo>
                    <a:pt x="44856" y="1257300"/>
                  </a:lnTo>
                  <a:lnTo>
                    <a:pt x="36334" y="1308100"/>
                  </a:lnTo>
                  <a:lnTo>
                    <a:pt x="28714" y="1358900"/>
                  </a:lnTo>
                  <a:lnTo>
                    <a:pt x="21983" y="1409700"/>
                  </a:lnTo>
                  <a:lnTo>
                    <a:pt x="16154" y="1460500"/>
                  </a:lnTo>
                  <a:lnTo>
                    <a:pt x="11214" y="1511300"/>
                  </a:lnTo>
                  <a:lnTo>
                    <a:pt x="7175" y="1574800"/>
                  </a:lnTo>
                  <a:lnTo>
                    <a:pt x="4038" y="1625600"/>
                  </a:lnTo>
                  <a:lnTo>
                    <a:pt x="1790" y="1689100"/>
                  </a:lnTo>
                  <a:lnTo>
                    <a:pt x="444" y="1739900"/>
                  </a:lnTo>
                  <a:lnTo>
                    <a:pt x="431" y="1740052"/>
                  </a:lnTo>
                  <a:lnTo>
                    <a:pt x="0" y="1803412"/>
                  </a:lnTo>
                  <a:lnTo>
                    <a:pt x="38" y="1809026"/>
                  </a:lnTo>
                  <a:lnTo>
                    <a:pt x="38" y="1816100"/>
                  </a:lnTo>
                  <a:lnTo>
                    <a:pt x="419" y="1866811"/>
                  </a:lnTo>
                  <a:lnTo>
                    <a:pt x="1714" y="1917712"/>
                  </a:lnTo>
                  <a:lnTo>
                    <a:pt x="3860" y="1981212"/>
                  </a:lnTo>
                  <a:lnTo>
                    <a:pt x="6858" y="2032012"/>
                  </a:lnTo>
                  <a:lnTo>
                    <a:pt x="10718" y="2082812"/>
                  </a:lnTo>
                  <a:lnTo>
                    <a:pt x="15443" y="2133612"/>
                  </a:lnTo>
                  <a:lnTo>
                    <a:pt x="21018" y="2197112"/>
                  </a:lnTo>
                  <a:lnTo>
                    <a:pt x="27444" y="2247912"/>
                  </a:lnTo>
                  <a:lnTo>
                    <a:pt x="34747" y="2298712"/>
                  </a:lnTo>
                  <a:lnTo>
                    <a:pt x="42887" y="2349512"/>
                  </a:lnTo>
                  <a:lnTo>
                    <a:pt x="51892" y="2387612"/>
                  </a:lnTo>
                  <a:lnTo>
                    <a:pt x="61760" y="2438412"/>
                  </a:lnTo>
                  <a:lnTo>
                    <a:pt x="72478" y="2489212"/>
                  </a:lnTo>
                  <a:lnTo>
                    <a:pt x="84061" y="2540012"/>
                  </a:lnTo>
                  <a:lnTo>
                    <a:pt x="88112" y="2552446"/>
                  </a:lnTo>
                  <a:lnTo>
                    <a:pt x="96494" y="2578100"/>
                  </a:lnTo>
                  <a:lnTo>
                    <a:pt x="106311" y="2615615"/>
                  </a:lnTo>
                  <a:lnTo>
                    <a:pt x="109791" y="2628912"/>
                  </a:lnTo>
                  <a:lnTo>
                    <a:pt x="123952" y="2667012"/>
                  </a:lnTo>
                  <a:lnTo>
                    <a:pt x="138963" y="2705112"/>
                  </a:lnTo>
                  <a:lnTo>
                    <a:pt x="154825" y="2755912"/>
                  </a:lnTo>
                  <a:lnTo>
                    <a:pt x="171551" y="2794012"/>
                  </a:lnTo>
                  <a:lnTo>
                    <a:pt x="189141" y="2832112"/>
                  </a:lnTo>
                  <a:lnTo>
                    <a:pt x="207581" y="2870212"/>
                  </a:lnTo>
                  <a:lnTo>
                    <a:pt x="226872" y="2908300"/>
                  </a:lnTo>
                  <a:lnTo>
                    <a:pt x="247027" y="2946400"/>
                  </a:lnTo>
                  <a:lnTo>
                    <a:pt x="268046" y="2984512"/>
                  </a:lnTo>
                  <a:lnTo>
                    <a:pt x="280606" y="3006382"/>
                  </a:lnTo>
                  <a:lnTo>
                    <a:pt x="289915" y="3022600"/>
                  </a:lnTo>
                  <a:lnTo>
                    <a:pt x="292303" y="3025279"/>
                  </a:lnTo>
                  <a:lnTo>
                    <a:pt x="312648" y="3048012"/>
                  </a:lnTo>
                  <a:lnTo>
                    <a:pt x="327253" y="3071596"/>
                  </a:lnTo>
                  <a:lnTo>
                    <a:pt x="336232" y="3086100"/>
                  </a:lnTo>
                  <a:lnTo>
                    <a:pt x="337159" y="3087065"/>
                  </a:lnTo>
                  <a:lnTo>
                    <a:pt x="360680" y="3111512"/>
                  </a:lnTo>
                  <a:lnTo>
                    <a:pt x="377482" y="3136811"/>
                  </a:lnTo>
                  <a:lnTo>
                    <a:pt x="385978" y="3149600"/>
                  </a:lnTo>
                  <a:lnTo>
                    <a:pt x="412140" y="3175012"/>
                  </a:lnTo>
                  <a:lnTo>
                    <a:pt x="420001" y="3186087"/>
                  </a:lnTo>
                  <a:lnTo>
                    <a:pt x="439166" y="3213112"/>
                  </a:lnTo>
                  <a:lnTo>
                    <a:pt x="467042" y="3238512"/>
                  </a:lnTo>
                  <a:lnTo>
                    <a:pt x="495769" y="3263912"/>
                  </a:lnTo>
                  <a:lnTo>
                    <a:pt x="525360" y="3289312"/>
                  </a:lnTo>
                  <a:lnTo>
                    <a:pt x="555815" y="3314712"/>
                  </a:lnTo>
                  <a:lnTo>
                    <a:pt x="587121" y="3340112"/>
                  </a:lnTo>
                  <a:lnTo>
                    <a:pt x="619277" y="3365512"/>
                  </a:lnTo>
                  <a:lnTo>
                    <a:pt x="652297" y="3390912"/>
                  </a:lnTo>
                  <a:lnTo>
                    <a:pt x="686181" y="3403612"/>
                  </a:lnTo>
                  <a:lnTo>
                    <a:pt x="720915" y="3429012"/>
                  </a:lnTo>
                  <a:lnTo>
                    <a:pt x="756500" y="3454412"/>
                  </a:lnTo>
                  <a:lnTo>
                    <a:pt x="792962" y="3467112"/>
                  </a:lnTo>
                  <a:lnTo>
                    <a:pt x="830262" y="3492512"/>
                  </a:lnTo>
                  <a:lnTo>
                    <a:pt x="868426" y="3505212"/>
                  </a:lnTo>
                  <a:lnTo>
                    <a:pt x="947331" y="3530612"/>
                  </a:lnTo>
                  <a:lnTo>
                    <a:pt x="988072" y="3556012"/>
                  </a:lnTo>
                  <a:lnTo>
                    <a:pt x="1072121" y="3581412"/>
                  </a:lnTo>
                  <a:lnTo>
                    <a:pt x="1115428" y="3581412"/>
                  </a:lnTo>
                  <a:lnTo>
                    <a:pt x="1250505" y="3619512"/>
                  </a:lnTo>
                  <a:lnTo>
                    <a:pt x="1297241" y="3619512"/>
                  </a:lnTo>
                  <a:lnTo>
                    <a:pt x="1344841" y="3632212"/>
                  </a:lnTo>
                  <a:lnTo>
                    <a:pt x="1393304" y="3632212"/>
                  </a:lnTo>
                  <a:lnTo>
                    <a:pt x="1442605" y="3644912"/>
                  </a:lnTo>
                  <a:lnTo>
                    <a:pt x="1817090" y="3644912"/>
                  </a:lnTo>
                  <a:lnTo>
                    <a:pt x="1869630" y="3632212"/>
                  </a:lnTo>
                  <a:lnTo>
                    <a:pt x="1921065" y="3632212"/>
                  </a:lnTo>
                  <a:lnTo>
                    <a:pt x="2020633" y="3606812"/>
                  </a:lnTo>
                  <a:lnTo>
                    <a:pt x="2068779" y="3606812"/>
                  </a:lnTo>
                  <a:lnTo>
                    <a:pt x="2206752" y="3568712"/>
                  </a:lnTo>
                  <a:lnTo>
                    <a:pt x="2250605" y="3556012"/>
                  </a:lnTo>
                  <a:lnTo>
                    <a:pt x="2293391" y="3530612"/>
                  </a:lnTo>
                  <a:lnTo>
                    <a:pt x="2335136" y="3517912"/>
                  </a:lnTo>
                  <a:lnTo>
                    <a:pt x="2375839" y="3492512"/>
                  </a:lnTo>
                  <a:lnTo>
                    <a:pt x="2415502" y="3479812"/>
                  </a:lnTo>
                  <a:lnTo>
                    <a:pt x="2454135" y="3454412"/>
                  </a:lnTo>
                  <a:lnTo>
                    <a:pt x="2491752" y="3441712"/>
                  </a:lnTo>
                  <a:lnTo>
                    <a:pt x="2528341" y="3416312"/>
                  </a:lnTo>
                  <a:lnTo>
                    <a:pt x="2563914" y="3390912"/>
                  </a:lnTo>
                  <a:lnTo>
                    <a:pt x="2598496" y="3365512"/>
                  </a:lnTo>
                  <a:lnTo>
                    <a:pt x="2632062" y="3340112"/>
                  </a:lnTo>
                  <a:lnTo>
                    <a:pt x="2664650" y="3314712"/>
                  </a:lnTo>
                  <a:lnTo>
                    <a:pt x="2696248" y="3289312"/>
                  </a:lnTo>
                  <a:lnTo>
                    <a:pt x="2726880" y="3251212"/>
                  </a:lnTo>
                  <a:lnTo>
                    <a:pt x="2756522" y="3225812"/>
                  </a:lnTo>
                  <a:lnTo>
                    <a:pt x="2785211" y="3187712"/>
                  </a:lnTo>
                  <a:lnTo>
                    <a:pt x="2812935" y="3162312"/>
                  </a:lnTo>
                  <a:lnTo>
                    <a:pt x="2839707" y="3124212"/>
                  </a:lnTo>
                  <a:lnTo>
                    <a:pt x="2865539" y="3086112"/>
                  </a:lnTo>
                  <a:lnTo>
                    <a:pt x="2890418" y="3060712"/>
                  </a:lnTo>
                  <a:lnTo>
                    <a:pt x="2914383" y="3022612"/>
                  </a:lnTo>
                  <a:lnTo>
                    <a:pt x="2937408" y="2984512"/>
                  </a:lnTo>
                  <a:lnTo>
                    <a:pt x="2959519" y="2946412"/>
                  </a:lnTo>
                  <a:lnTo>
                    <a:pt x="2980715" y="2895612"/>
                  </a:lnTo>
                  <a:lnTo>
                    <a:pt x="2994241" y="2870212"/>
                  </a:lnTo>
                  <a:lnTo>
                    <a:pt x="3001010" y="2857512"/>
                  </a:lnTo>
                  <a:lnTo>
                    <a:pt x="3020403" y="2819412"/>
                  </a:lnTo>
                  <a:lnTo>
                    <a:pt x="3038894" y="2768612"/>
                  </a:lnTo>
                  <a:lnTo>
                    <a:pt x="3056509" y="2730512"/>
                  </a:lnTo>
                  <a:lnTo>
                    <a:pt x="3073235" y="2679712"/>
                  </a:lnTo>
                  <a:lnTo>
                    <a:pt x="3089097" y="2641612"/>
                  </a:lnTo>
                  <a:lnTo>
                    <a:pt x="3104083" y="2590812"/>
                  </a:lnTo>
                  <a:lnTo>
                    <a:pt x="3118218" y="2540012"/>
                  </a:lnTo>
                  <a:lnTo>
                    <a:pt x="3131489" y="2489212"/>
                  </a:lnTo>
                  <a:lnTo>
                    <a:pt x="2479941" y="2489200"/>
                  </a:lnTo>
                  <a:lnTo>
                    <a:pt x="2429878" y="2501900"/>
                  </a:lnTo>
                  <a:lnTo>
                    <a:pt x="2382253" y="2501900"/>
                  </a:lnTo>
                  <a:lnTo>
                    <a:pt x="2337054" y="2514600"/>
                  </a:lnTo>
                  <a:lnTo>
                    <a:pt x="2294305" y="2540000"/>
                  </a:lnTo>
                  <a:lnTo>
                    <a:pt x="2253996" y="2552700"/>
                  </a:lnTo>
                  <a:lnTo>
                    <a:pt x="2216124" y="2590800"/>
                  </a:lnTo>
                  <a:lnTo>
                    <a:pt x="2180704" y="2616200"/>
                  </a:lnTo>
                  <a:lnTo>
                    <a:pt x="2140458" y="2654300"/>
                  </a:lnTo>
                  <a:lnTo>
                    <a:pt x="2099538" y="2692400"/>
                  </a:lnTo>
                  <a:lnTo>
                    <a:pt x="2057933" y="2717800"/>
                  </a:lnTo>
                  <a:lnTo>
                    <a:pt x="2015680" y="2755900"/>
                  </a:lnTo>
                  <a:lnTo>
                    <a:pt x="1972792" y="2781300"/>
                  </a:lnTo>
                  <a:lnTo>
                    <a:pt x="1929295" y="2794000"/>
                  </a:lnTo>
                  <a:lnTo>
                    <a:pt x="1885188" y="2819400"/>
                  </a:lnTo>
                  <a:lnTo>
                    <a:pt x="1703184" y="2870200"/>
                  </a:lnTo>
                  <a:lnTo>
                    <a:pt x="1512798" y="2870200"/>
                  </a:lnTo>
                  <a:lnTo>
                    <a:pt x="1467358" y="2857512"/>
                  </a:lnTo>
                  <a:lnTo>
                    <a:pt x="1423695" y="2857500"/>
                  </a:lnTo>
                  <a:lnTo>
                    <a:pt x="1381798" y="2844812"/>
                  </a:lnTo>
                  <a:lnTo>
                    <a:pt x="1341666" y="2832112"/>
                  </a:lnTo>
                  <a:lnTo>
                    <a:pt x="1303312" y="2819412"/>
                  </a:lnTo>
                  <a:lnTo>
                    <a:pt x="1266723" y="2794012"/>
                  </a:lnTo>
                  <a:lnTo>
                    <a:pt x="1231900" y="2781312"/>
                  </a:lnTo>
                  <a:lnTo>
                    <a:pt x="1198854" y="2755912"/>
                  </a:lnTo>
                  <a:lnTo>
                    <a:pt x="1167587" y="2730512"/>
                  </a:lnTo>
                  <a:lnTo>
                    <a:pt x="1138085" y="2705112"/>
                  </a:lnTo>
                  <a:lnTo>
                    <a:pt x="1110348" y="2667012"/>
                  </a:lnTo>
                  <a:lnTo>
                    <a:pt x="1084376" y="2641612"/>
                  </a:lnTo>
                  <a:lnTo>
                    <a:pt x="1060183" y="2603512"/>
                  </a:lnTo>
                  <a:lnTo>
                    <a:pt x="1037767" y="2565412"/>
                  </a:lnTo>
                  <a:lnTo>
                    <a:pt x="1017117" y="2527312"/>
                  </a:lnTo>
                  <a:lnTo>
                    <a:pt x="998232" y="2489212"/>
                  </a:lnTo>
                  <a:lnTo>
                    <a:pt x="981125" y="2438412"/>
                  </a:lnTo>
                  <a:lnTo>
                    <a:pt x="965784" y="2387612"/>
                  </a:lnTo>
                  <a:lnTo>
                    <a:pt x="952207" y="2349512"/>
                  </a:lnTo>
                  <a:lnTo>
                    <a:pt x="940409" y="2286012"/>
                  </a:lnTo>
                  <a:lnTo>
                    <a:pt x="930376" y="2235212"/>
                  </a:lnTo>
                  <a:lnTo>
                    <a:pt x="922121" y="2184412"/>
                  </a:lnTo>
                  <a:lnTo>
                    <a:pt x="915631" y="2120912"/>
                  </a:lnTo>
                  <a:lnTo>
                    <a:pt x="910920" y="2057412"/>
                  </a:lnTo>
                  <a:lnTo>
                    <a:pt x="3184690" y="2057412"/>
                  </a:lnTo>
                  <a:lnTo>
                    <a:pt x="3187306" y="1993912"/>
                  </a:lnTo>
                  <a:lnTo>
                    <a:pt x="3189097" y="1943112"/>
                  </a:lnTo>
                  <a:lnTo>
                    <a:pt x="3190075" y="1879612"/>
                  </a:lnTo>
                  <a:lnTo>
                    <a:pt x="3190240" y="1816112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10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5618" y="937595"/>
              <a:ext cx="986147" cy="1013958"/>
            </a:xfrm>
            <a:prstGeom prst="rect">
              <a:avLst/>
            </a:prstGeom>
          </p:spPr>
        </p:pic>
        <p:sp>
          <p:nvSpPr>
            <p:cNvPr id="44" name="object 11"/>
            <p:cNvSpPr/>
            <p:nvPr/>
          </p:nvSpPr>
          <p:spPr>
            <a:xfrm>
              <a:off x="8417860" y="10005705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10" y="456980"/>
                  </a:lnTo>
                  <a:lnTo>
                    <a:pt x="235201" y="452793"/>
                  </a:lnTo>
                  <a:lnTo>
                    <a:pt x="275579" y="439366"/>
                  </a:lnTo>
                  <a:lnTo>
                    <a:pt x="313045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2"/>
            <p:cNvSpPr/>
            <p:nvPr/>
          </p:nvSpPr>
          <p:spPr>
            <a:xfrm>
              <a:off x="8879584" y="10005704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6" y="3304"/>
                  </a:lnTo>
                  <a:lnTo>
                    <a:pt x="137931" y="13219"/>
                  </a:lnTo>
                  <a:lnTo>
                    <a:pt x="111514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36" y="114352"/>
                  </a:lnTo>
                  <a:lnTo>
                    <a:pt x="155067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0" y="163750"/>
                  </a:lnTo>
                  <a:lnTo>
                    <a:pt x="258358" y="185805"/>
                  </a:lnTo>
                  <a:lnTo>
                    <a:pt x="258358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6" y="119249"/>
                  </a:lnTo>
                  <a:lnTo>
                    <a:pt x="318368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3"/>
            <p:cNvSpPr/>
            <p:nvPr/>
          </p:nvSpPr>
          <p:spPr>
            <a:xfrm>
              <a:off x="9330959" y="10005705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20" y="456980"/>
                  </a:lnTo>
                  <a:lnTo>
                    <a:pt x="235205" y="452793"/>
                  </a:lnTo>
                  <a:lnTo>
                    <a:pt x="275580" y="439366"/>
                  </a:lnTo>
                  <a:lnTo>
                    <a:pt x="313046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4"/>
            <p:cNvSpPr/>
            <p:nvPr/>
          </p:nvSpPr>
          <p:spPr>
            <a:xfrm>
              <a:off x="9792677" y="10005708"/>
              <a:ext cx="672465" cy="638175"/>
            </a:xfrm>
            <a:custGeom>
              <a:avLst/>
              <a:gdLst/>
              <a:ahLst/>
              <a:cxnLst/>
              <a:rect l="l" t="t" r="r" b="b"/>
              <a:pathLst>
                <a:path w="672465" h="638175">
                  <a:moveTo>
                    <a:pt x="291858" y="34264"/>
                  </a:moveTo>
                  <a:lnTo>
                    <a:pt x="271653" y="19596"/>
                  </a:lnTo>
                  <a:lnTo>
                    <a:pt x="249783" y="9004"/>
                  </a:lnTo>
                  <a:lnTo>
                    <a:pt x="226250" y="2463"/>
                  </a:lnTo>
                  <a:lnTo>
                    <a:pt x="201041" y="0"/>
                  </a:lnTo>
                  <a:lnTo>
                    <a:pt x="167919" y="3302"/>
                  </a:lnTo>
                  <a:lnTo>
                    <a:pt x="138137" y="13220"/>
                  </a:lnTo>
                  <a:lnTo>
                    <a:pt x="111683" y="29743"/>
                  </a:lnTo>
                  <a:lnTo>
                    <a:pt x="88569" y="52895"/>
                  </a:lnTo>
                  <a:lnTo>
                    <a:pt x="86766" y="52895"/>
                  </a:lnTo>
                  <a:lnTo>
                    <a:pt x="86766" y="5588"/>
                  </a:lnTo>
                  <a:lnTo>
                    <a:pt x="0" y="5588"/>
                  </a:lnTo>
                  <a:lnTo>
                    <a:pt x="0" y="451815"/>
                  </a:lnTo>
                  <a:lnTo>
                    <a:pt x="86766" y="451815"/>
                  </a:lnTo>
                  <a:lnTo>
                    <a:pt x="86766" y="182791"/>
                  </a:lnTo>
                  <a:lnTo>
                    <a:pt x="88798" y="159956"/>
                  </a:lnTo>
                  <a:lnTo>
                    <a:pt x="114287" y="111772"/>
                  </a:lnTo>
                  <a:lnTo>
                    <a:pt x="155308" y="90792"/>
                  </a:lnTo>
                  <a:lnTo>
                    <a:pt x="171373" y="89395"/>
                  </a:lnTo>
                  <a:lnTo>
                    <a:pt x="186042" y="90792"/>
                  </a:lnTo>
                  <a:lnTo>
                    <a:pt x="200456" y="94996"/>
                  </a:lnTo>
                  <a:lnTo>
                    <a:pt x="214604" y="101993"/>
                  </a:lnTo>
                  <a:lnTo>
                    <a:pt x="228485" y="111798"/>
                  </a:lnTo>
                  <a:lnTo>
                    <a:pt x="291858" y="34264"/>
                  </a:lnTo>
                  <a:close/>
                </a:path>
                <a:path w="672465" h="638175">
                  <a:moveTo>
                    <a:pt x="672287" y="5588"/>
                  </a:moveTo>
                  <a:lnTo>
                    <a:pt x="585533" y="5588"/>
                  </a:lnTo>
                  <a:lnTo>
                    <a:pt x="585533" y="52882"/>
                  </a:lnTo>
                  <a:lnTo>
                    <a:pt x="585533" y="229146"/>
                  </a:lnTo>
                  <a:lnTo>
                    <a:pt x="584898" y="272503"/>
                  </a:lnTo>
                  <a:lnTo>
                    <a:pt x="577507" y="318439"/>
                  </a:lnTo>
                  <a:lnTo>
                    <a:pt x="550633" y="350431"/>
                  </a:lnTo>
                  <a:lnTo>
                    <a:pt x="512318" y="366852"/>
                  </a:lnTo>
                  <a:lnTo>
                    <a:pt x="500138" y="367614"/>
                  </a:lnTo>
                  <a:lnTo>
                    <a:pt x="487946" y="366852"/>
                  </a:lnTo>
                  <a:lnTo>
                    <a:pt x="449262" y="350431"/>
                  </a:lnTo>
                  <a:lnTo>
                    <a:pt x="422135" y="318439"/>
                  </a:lnTo>
                  <a:lnTo>
                    <a:pt x="414743" y="272503"/>
                  </a:lnTo>
                  <a:lnTo>
                    <a:pt x="413918" y="228981"/>
                  </a:lnTo>
                  <a:lnTo>
                    <a:pt x="414121" y="205041"/>
                  </a:lnTo>
                  <a:lnTo>
                    <a:pt x="417245" y="156679"/>
                  </a:lnTo>
                  <a:lnTo>
                    <a:pt x="435940" y="117881"/>
                  </a:lnTo>
                  <a:lnTo>
                    <a:pt x="476808" y="92519"/>
                  </a:lnTo>
                  <a:lnTo>
                    <a:pt x="500138" y="89382"/>
                  </a:lnTo>
                  <a:lnTo>
                    <a:pt x="512318" y="90385"/>
                  </a:lnTo>
                  <a:lnTo>
                    <a:pt x="550633" y="106019"/>
                  </a:lnTo>
                  <a:lnTo>
                    <a:pt x="577507" y="138341"/>
                  </a:lnTo>
                  <a:lnTo>
                    <a:pt x="584898" y="184924"/>
                  </a:lnTo>
                  <a:lnTo>
                    <a:pt x="585533" y="229146"/>
                  </a:lnTo>
                  <a:lnTo>
                    <a:pt x="585533" y="52882"/>
                  </a:lnTo>
                  <a:lnTo>
                    <a:pt x="560920" y="29743"/>
                  </a:lnTo>
                  <a:lnTo>
                    <a:pt x="534136" y="13220"/>
                  </a:lnTo>
                  <a:lnTo>
                    <a:pt x="505167" y="3302"/>
                  </a:lnTo>
                  <a:lnTo>
                    <a:pt x="474014" y="0"/>
                  </a:lnTo>
                  <a:lnTo>
                    <a:pt x="453898" y="1371"/>
                  </a:lnTo>
                  <a:lnTo>
                    <a:pt x="404126" y="16687"/>
                  </a:lnTo>
                  <a:lnTo>
                    <a:pt x="368160" y="44107"/>
                  </a:lnTo>
                  <a:lnTo>
                    <a:pt x="344944" y="78295"/>
                  </a:lnTo>
                  <a:lnTo>
                    <a:pt x="331609" y="126771"/>
                  </a:lnTo>
                  <a:lnTo>
                    <a:pt x="327660" y="187655"/>
                  </a:lnTo>
                  <a:lnTo>
                    <a:pt x="327177" y="229146"/>
                  </a:lnTo>
                  <a:lnTo>
                    <a:pt x="327660" y="269519"/>
                  </a:lnTo>
                  <a:lnTo>
                    <a:pt x="331609" y="329323"/>
                  </a:lnTo>
                  <a:lnTo>
                    <a:pt x="344944" y="377939"/>
                  </a:lnTo>
                  <a:lnTo>
                    <a:pt x="368160" y="411861"/>
                  </a:lnTo>
                  <a:lnTo>
                    <a:pt x="404126" y="438492"/>
                  </a:lnTo>
                  <a:lnTo>
                    <a:pt x="453898" y="455498"/>
                  </a:lnTo>
                  <a:lnTo>
                    <a:pt x="474014" y="456984"/>
                  </a:lnTo>
                  <a:lnTo>
                    <a:pt x="506730" y="453110"/>
                  </a:lnTo>
                  <a:lnTo>
                    <a:pt x="536219" y="443191"/>
                  </a:lnTo>
                  <a:lnTo>
                    <a:pt x="562483" y="427240"/>
                  </a:lnTo>
                  <a:lnTo>
                    <a:pt x="585533" y="405244"/>
                  </a:lnTo>
                  <a:lnTo>
                    <a:pt x="585444" y="451929"/>
                  </a:lnTo>
                  <a:lnTo>
                    <a:pt x="578231" y="491807"/>
                  </a:lnTo>
                  <a:lnTo>
                    <a:pt x="543445" y="533831"/>
                  </a:lnTo>
                  <a:lnTo>
                    <a:pt x="486498" y="548170"/>
                  </a:lnTo>
                  <a:lnTo>
                    <a:pt x="474738" y="547001"/>
                  </a:lnTo>
                  <a:lnTo>
                    <a:pt x="430225" y="528853"/>
                  </a:lnTo>
                  <a:lnTo>
                    <a:pt x="402450" y="507555"/>
                  </a:lnTo>
                  <a:lnTo>
                    <a:pt x="335038" y="562889"/>
                  </a:lnTo>
                  <a:lnTo>
                    <a:pt x="367626" y="594906"/>
                  </a:lnTo>
                  <a:lnTo>
                    <a:pt x="403440" y="618032"/>
                  </a:lnTo>
                  <a:lnTo>
                    <a:pt x="442480" y="632244"/>
                  </a:lnTo>
                  <a:lnTo>
                    <a:pt x="484733" y="637552"/>
                  </a:lnTo>
                  <a:lnTo>
                    <a:pt x="521639" y="634517"/>
                  </a:lnTo>
                  <a:lnTo>
                    <a:pt x="587349" y="610222"/>
                  </a:lnTo>
                  <a:lnTo>
                    <a:pt x="640080" y="561987"/>
                  </a:lnTo>
                  <a:lnTo>
                    <a:pt x="647192" y="548170"/>
                  </a:lnTo>
                  <a:lnTo>
                    <a:pt x="657415" y="528345"/>
                  </a:lnTo>
                  <a:lnTo>
                    <a:pt x="668147" y="488048"/>
                  </a:lnTo>
                  <a:lnTo>
                    <a:pt x="672287" y="441071"/>
                  </a:lnTo>
                  <a:lnTo>
                    <a:pt x="672287" y="405244"/>
                  </a:lnTo>
                  <a:lnTo>
                    <a:pt x="672287" y="367614"/>
                  </a:lnTo>
                  <a:lnTo>
                    <a:pt x="672287" y="89382"/>
                  </a:lnTo>
                  <a:lnTo>
                    <a:pt x="672287" y="52882"/>
                  </a:lnTo>
                  <a:lnTo>
                    <a:pt x="672287" y="5588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5"/>
            <p:cNvSpPr/>
            <p:nvPr/>
          </p:nvSpPr>
          <p:spPr>
            <a:xfrm>
              <a:off x="10572076" y="9825584"/>
              <a:ext cx="545465" cy="637540"/>
            </a:xfrm>
            <a:custGeom>
              <a:avLst/>
              <a:gdLst/>
              <a:ahLst/>
              <a:cxnLst/>
              <a:rect l="l" t="t" r="r" b="b"/>
              <a:pathLst>
                <a:path w="545465" h="637540">
                  <a:moveTo>
                    <a:pt x="109562" y="185724"/>
                  </a:moveTo>
                  <a:lnTo>
                    <a:pt x="22796" y="185724"/>
                  </a:lnTo>
                  <a:lnTo>
                    <a:pt x="22796" y="631952"/>
                  </a:lnTo>
                  <a:lnTo>
                    <a:pt x="109562" y="631952"/>
                  </a:lnTo>
                  <a:lnTo>
                    <a:pt x="109562" y="185724"/>
                  </a:lnTo>
                  <a:close/>
                </a:path>
                <a:path w="545465" h="637540">
                  <a:moveTo>
                    <a:pt x="192519" y="0"/>
                  </a:moveTo>
                  <a:lnTo>
                    <a:pt x="78168" y="0"/>
                  </a:lnTo>
                  <a:lnTo>
                    <a:pt x="0" y="128066"/>
                  </a:lnTo>
                  <a:lnTo>
                    <a:pt x="71513" y="128066"/>
                  </a:lnTo>
                  <a:lnTo>
                    <a:pt x="192519" y="0"/>
                  </a:lnTo>
                  <a:close/>
                </a:path>
                <a:path w="545465" h="637540">
                  <a:moveTo>
                    <a:pt x="545033" y="327152"/>
                  </a:moveTo>
                  <a:lnTo>
                    <a:pt x="541629" y="289331"/>
                  </a:lnTo>
                  <a:lnTo>
                    <a:pt x="534250" y="264350"/>
                  </a:lnTo>
                  <a:lnTo>
                    <a:pt x="532244" y="257517"/>
                  </a:lnTo>
                  <a:lnTo>
                    <a:pt x="495528" y="211950"/>
                  </a:lnTo>
                  <a:lnTo>
                    <a:pt x="438632" y="187655"/>
                  </a:lnTo>
                  <a:lnTo>
                    <a:pt x="365315" y="180124"/>
                  </a:lnTo>
                  <a:lnTo>
                    <a:pt x="319989" y="183553"/>
                  </a:lnTo>
                  <a:lnTo>
                    <a:pt x="280543" y="195516"/>
                  </a:lnTo>
                  <a:lnTo>
                    <a:pt x="246964" y="216039"/>
                  </a:lnTo>
                  <a:lnTo>
                    <a:pt x="219278" y="245122"/>
                  </a:lnTo>
                  <a:lnTo>
                    <a:pt x="287553" y="298919"/>
                  </a:lnTo>
                  <a:lnTo>
                    <a:pt x="293700" y="289890"/>
                  </a:lnTo>
                  <a:lnTo>
                    <a:pt x="300888" y="282282"/>
                  </a:lnTo>
                  <a:lnTo>
                    <a:pt x="340550" y="266077"/>
                  </a:lnTo>
                  <a:lnTo>
                    <a:pt x="369595" y="264350"/>
                  </a:lnTo>
                  <a:lnTo>
                    <a:pt x="408711" y="267296"/>
                  </a:lnTo>
                  <a:lnTo>
                    <a:pt x="436537" y="277863"/>
                  </a:lnTo>
                  <a:lnTo>
                    <a:pt x="453047" y="296024"/>
                  </a:lnTo>
                  <a:lnTo>
                    <a:pt x="458266" y="321805"/>
                  </a:lnTo>
                  <a:lnTo>
                    <a:pt x="458266" y="368896"/>
                  </a:lnTo>
                  <a:lnTo>
                    <a:pt x="458266" y="442760"/>
                  </a:lnTo>
                  <a:lnTo>
                    <a:pt x="458266" y="475018"/>
                  </a:lnTo>
                  <a:lnTo>
                    <a:pt x="456996" y="497928"/>
                  </a:lnTo>
                  <a:lnTo>
                    <a:pt x="437832" y="539559"/>
                  </a:lnTo>
                  <a:lnTo>
                    <a:pt x="385991" y="552386"/>
                  </a:lnTo>
                  <a:lnTo>
                    <a:pt x="360680" y="552894"/>
                  </a:lnTo>
                  <a:lnTo>
                    <a:pt x="340525" y="551789"/>
                  </a:lnTo>
                  <a:lnTo>
                    <a:pt x="298526" y="535254"/>
                  </a:lnTo>
                  <a:lnTo>
                    <a:pt x="278930" y="496531"/>
                  </a:lnTo>
                  <a:lnTo>
                    <a:pt x="283298" y="473646"/>
                  </a:lnTo>
                  <a:lnTo>
                    <a:pt x="297256" y="457060"/>
                  </a:lnTo>
                  <a:lnTo>
                    <a:pt x="320827" y="446760"/>
                  </a:lnTo>
                  <a:lnTo>
                    <a:pt x="354012" y="442760"/>
                  </a:lnTo>
                  <a:lnTo>
                    <a:pt x="458266" y="442760"/>
                  </a:lnTo>
                  <a:lnTo>
                    <a:pt x="458266" y="368896"/>
                  </a:lnTo>
                  <a:lnTo>
                    <a:pt x="337997" y="368896"/>
                  </a:lnTo>
                  <a:lnTo>
                    <a:pt x="305536" y="371640"/>
                  </a:lnTo>
                  <a:lnTo>
                    <a:pt x="253085" y="390982"/>
                  </a:lnTo>
                  <a:lnTo>
                    <a:pt x="217462" y="427278"/>
                  </a:lnTo>
                  <a:lnTo>
                    <a:pt x="199567" y="473913"/>
                  </a:lnTo>
                  <a:lnTo>
                    <a:pt x="197332" y="500862"/>
                  </a:lnTo>
                  <a:lnTo>
                    <a:pt x="199910" y="528980"/>
                  </a:lnTo>
                  <a:lnTo>
                    <a:pt x="220510" y="577342"/>
                  </a:lnTo>
                  <a:lnTo>
                    <a:pt x="260172" y="614540"/>
                  </a:lnTo>
                  <a:lnTo>
                    <a:pt x="315950" y="634314"/>
                  </a:lnTo>
                  <a:lnTo>
                    <a:pt x="350075" y="637120"/>
                  </a:lnTo>
                  <a:lnTo>
                    <a:pt x="370928" y="636409"/>
                  </a:lnTo>
                  <a:lnTo>
                    <a:pt x="419163" y="625932"/>
                  </a:lnTo>
                  <a:lnTo>
                    <a:pt x="449745" y="603059"/>
                  </a:lnTo>
                  <a:lnTo>
                    <a:pt x="456628" y="592416"/>
                  </a:lnTo>
                  <a:lnTo>
                    <a:pt x="458266" y="592416"/>
                  </a:lnTo>
                  <a:lnTo>
                    <a:pt x="458266" y="631939"/>
                  </a:lnTo>
                  <a:lnTo>
                    <a:pt x="545033" y="631939"/>
                  </a:lnTo>
                  <a:lnTo>
                    <a:pt x="545033" y="592416"/>
                  </a:lnTo>
                  <a:lnTo>
                    <a:pt x="545033" y="552894"/>
                  </a:lnTo>
                  <a:lnTo>
                    <a:pt x="545033" y="442760"/>
                  </a:lnTo>
                  <a:lnTo>
                    <a:pt x="545033" y="327152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6"/>
            <p:cNvSpPr/>
            <p:nvPr/>
          </p:nvSpPr>
          <p:spPr>
            <a:xfrm>
              <a:off x="11439181" y="10005706"/>
              <a:ext cx="345440" cy="632460"/>
            </a:xfrm>
            <a:custGeom>
              <a:avLst/>
              <a:gdLst/>
              <a:ahLst/>
              <a:cxnLst/>
              <a:rect l="l" t="t" r="r" b="b"/>
              <a:pathLst>
                <a:path w="345440" h="632459">
                  <a:moveTo>
                    <a:pt x="345128" y="404375"/>
                  </a:moveTo>
                  <a:lnTo>
                    <a:pt x="258367" y="404375"/>
                  </a:lnTo>
                  <a:lnTo>
                    <a:pt x="258367" y="632378"/>
                  </a:lnTo>
                  <a:lnTo>
                    <a:pt x="345128" y="632378"/>
                  </a:lnTo>
                  <a:lnTo>
                    <a:pt x="345128" y="404375"/>
                  </a:lnTo>
                  <a:close/>
                </a:path>
                <a:path w="345440" h="632459">
                  <a:moveTo>
                    <a:pt x="146862" y="0"/>
                  </a:moveTo>
                  <a:lnTo>
                    <a:pt x="78112" y="15609"/>
                  </a:lnTo>
                  <a:lnTo>
                    <a:pt x="30792" y="58155"/>
                  </a:lnTo>
                  <a:lnTo>
                    <a:pt x="10733" y="97277"/>
                  </a:lnTo>
                  <a:lnTo>
                    <a:pt x="1768" y="159478"/>
                  </a:lnTo>
                  <a:lnTo>
                    <a:pt x="0" y="229134"/>
                  </a:lnTo>
                  <a:lnTo>
                    <a:pt x="428" y="264728"/>
                  </a:lnTo>
                  <a:lnTo>
                    <a:pt x="3978" y="322540"/>
                  </a:lnTo>
                  <a:lnTo>
                    <a:pt x="15909" y="373845"/>
                  </a:lnTo>
                  <a:lnTo>
                    <a:pt x="41162" y="411157"/>
                  </a:lnTo>
                  <a:lnTo>
                    <a:pt x="79461" y="440206"/>
                  </a:lnTo>
                  <a:lnTo>
                    <a:pt x="127826" y="455604"/>
                  </a:lnTo>
                  <a:lnTo>
                    <a:pt x="146862" y="456980"/>
                  </a:lnTo>
                  <a:lnTo>
                    <a:pt x="163011" y="456046"/>
                  </a:lnTo>
                  <a:lnTo>
                    <a:pt x="208033" y="442017"/>
                  </a:lnTo>
                  <a:lnTo>
                    <a:pt x="246174" y="415709"/>
                  </a:lnTo>
                  <a:lnTo>
                    <a:pt x="258367" y="404375"/>
                  </a:lnTo>
                  <a:lnTo>
                    <a:pt x="345128" y="404375"/>
                  </a:lnTo>
                  <a:lnTo>
                    <a:pt x="345128" y="367601"/>
                  </a:lnTo>
                  <a:lnTo>
                    <a:pt x="172977" y="367601"/>
                  </a:lnTo>
                  <a:lnTo>
                    <a:pt x="158474" y="366847"/>
                  </a:lnTo>
                  <a:lnTo>
                    <a:pt x="117553" y="348839"/>
                  </a:lnTo>
                  <a:lnTo>
                    <a:pt x="96042" y="313201"/>
                  </a:lnTo>
                  <a:lnTo>
                    <a:pt x="88168" y="266585"/>
                  </a:lnTo>
                  <a:lnTo>
                    <a:pt x="86761" y="228966"/>
                  </a:lnTo>
                  <a:lnTo>
                    <a:pt x="86916" y="215847"/>
                  </a:lnTo>
                  <a:lnTo>
                    <a:pt x="89262" y="176947"/>
                  </a:lnTo>
                  <a:lnTo>
                    <a:pt x="99659" y="132079"/>
                  </a:lnTo>
                  <a:lnTo>
                    <a:pt x="125910" y="100164"/>
                  </a:lnTo>
                  <a:lnTo>
                    <a:pt x="172977" y="89389"/>
                  </a:lnTo>
                  <a:lnTo>
                    <a:pt x="345128" y="89389"/>
                  </a:lnTo>
                  <a:lnTo>
                    <a:pt x="345128" y="52008"/>
                  </a:lnTo>
                  <a:lnTo>
                    <a:pt x="258367" y="52008"/>
                  </a:lnTo>
                  <a:lnTo>
                    <a:pt x="235325" y="30067"/>
                  </a:lnTo>
                  <a:lnTo>
                    <a:pt x="209062" y="14083"/>
                  </a:lnTo>
                  <a:lnTo>
                    <a:pt x="179575" y="4059"/>
                  </a:lnTo>
                  <a:lnTo>
                    <a:pt x="146862" y="0"/>
                  </a:lnTo>
                  <a:close/>
                </a:path>
                <a:path w="345440" h="632459">
                  <a:moveTo>
                    <a:pt x="345128" y="89389"/>
                  </a:moveTo>
                  <a:lnTo>
                    <a:pt x="172977" y="89389"/>
                  </a:lnTo>
                  <a:lnTo>
                    <a:pt x="187578" y="90169"/>
                  </a:lnTo>
                  <a:lnTo>
                    <a:pt x="200566" y="92510"/>
                  </a:lnTo>
                  <a:lnTo>
                    <a:pt x="236815" y="116343"/>
                  </a:lnTo>
                  <a:lnTo>
                    <a:pt x="253473" y="155812"/>
                  </a:lnTo>
                  <a:lnTo>
                    <a:pt x="258160" y="203798"/>
                  </a:lnTo>
                  <a:lnTo>
                    <a:pt x="258308" y="215847"/>
                  </a:lnTo>
                  <a:lnTo>
                    <a:pt x="258305" y="241777"/>
                  </a:lnTo>
                  <a:lnTo>
                    <a:pt x="255894" y="288801"/>
                  </a:lnTo>
                  <a:lnTo>
                    <a:pt x="242255" y="331528"/>
                  </a:lnTo>
                  <a:lnTo>
                    <a:pt x="211942" y="360325"/>
                  </a:lnTo>
                  <a:lnTo>
                    <a:pt x="172977" y="367601"/>
                  </a:lnTo>
                  <a:lnTo>
                    <a:pt x="345128" y="367601"/>
                  </a:lnTo>
                  <a:lnTo>
                    <a:pt x="345128" y="89389"/>
                  </a:lnTo>
                  <a:close/>
                </a:path>
                <a:path w="345440" h="632459">
                  <a:moveTo>
                    <a:pt x="345128" y="5591"/>
                  </a:moveTo>
                  <a:lnTo>
                    <a:pt x="258367" y="5591"/>
                  </a:lnTo>
                  <a:lnTo>
                    <a:pt x="258367" y="52008"/>
                  </a:lnTo>
                  <a:lnTo>
                    <a:pt x="345128" y="52008"/>
                  </a:lnTo>
                  <a:lnTo>
                    <a:pt x="345128" y="5591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7"/>
            <p:cNvSpPr/>
            <p:nvPr/>
          </p:nvSpPr>
          <p:spPr>
            <a:xfrm>
              <a:off x="11911631" y="10011295"/>
              <a:ext cx="345440" cy="451484"/>
            </a:xfrm>
            <a:custGeom>
              <a:avLst/>
              <a:gdLst/>
              <a:ahLst/>
              <a:cxnLst/>
              <a:rect l="l" t="t" r="r" b="b"/>
              <a:pathLst>
                <a:path w="345440" h="451484">
                  <a:moveTo>
                    <a:pt x="345130" y="0"/>
                  </a:moveTo>
                  <a:lnTo>
                    <a:pt x="258369" y="0"/>
                  </a:lnTo>
                  <a:lnTo>
                    <a:pt x="258369" y="266023"/>
                  </a:lnTo>
                  <a:lnTo>
                    <a:pt x="256859" y="287381"/>
                  </a:lnTo>
                  <a:lnTo>
                    <a:pt x="234212" y="336607"/>
                  </a:lnTo>
                  <a:lnTo>
                    <a:pt x="190864" y="360423"/>
                  </a:lnTo>
                  <a:lnTo>
                    <a:pt x="172989" y="362009"/>
                  </a:lnTo>
                  <a:lnTo>
                    <a:pt x="155078" y="360423"/>
                  </a:lnTo>
                  <a:lnTo>
                    <a:pt x="111347" y="336607"/>
                  </a:lnTo>
                  <a:lnTo>
                    <a:pt x="88295" y="287381"/>
                  </a:lnTo>
                  <a:lnTo>
                    <a:pt x="86761" y="266023"/>
                  </a:lnTo>
                  <a:lnTo>
                    <a:pt x="86761" y="0"/>
                  </a:lnTo>
                  <a:lnTo>
                    <a:pt x="0" y="0"/>
                  </a:lnTo>
                  <a:lnTo>
                    <a:pt x="0" y="296922"/>
                  </a:lnTo>
                  <a:lnTo>
                    <a:pt x="3302" y="332375"/>
                  </a:lnTo>
                  <a:lnTo>
                    <a:pt x="27227" y="389448"/>
                  </a:lnTo>
                  <a:lnTo>
                    <a:pt x="70131" y="428386"/>
                  </a:lnTo>
                  <a:lnTo>
                    <a:pt x="118601" y="448546"/>
                  </a:lnTo>
                  <a:lnTo>
                    <a:pt x="144791" y="451389"/>
                  </a:lnTo>
                  <a:lnTo>
                    <a:pt x="177687" y="448085"/>
                  </a:lnTo>
                  <a:lnTo>
                    <a:pt x="207301" y="438172"/>
                  </a:lnTo>
                  <a:lnTo>
                    <a:pt x="233638" y="421651"/>
                  </a:lnTo>
                  <a:lnTo>
                    <a:pt x="256704" y="398521"/>
                  </a:lnTo>
                  <a:lnTo>
                    <a:pt x="258369" y="398521"/>
                  </a:lnTo>
                  <a:lnTo>
                    <a:pt x="258369" y="446227"/>
                  </a:lnTo>
                  <a:lnTo>
                    <a:pt x="345130" y="446227"/>
                  </a:lnTo>
                  <a:lnTo>
                    <a:pt x="345130" y="0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8"/>
            <p:cNvSpPr/>
            <p:nvPr/>
          </p:nvSpPr>
          <p:spPr>
            <a:xfrm>
              <a:off x="12363037" y="10005705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51" y="0"/>
                  </a:moveTo>
                  <a:lnTo>
                    <a:pt x="131481" y="6533"/>
                  </a:lnTo>
                  <a:lnTo>
                    <a:pt x="85219" y="26866"/>
                  </a:lnTo>
                  <a:lnTo>
                    <a:pt x="45726" y="63517"/>
                  </a:lnTo>
                  <a:lnTo>
                    <a:pt x="24921" y="98773"/>
                  </a:lnTo>
                  <a:lnTo>
                    <a:pt x="9130" y="143267"/>
                  </a:lnTo>
                  <a:lnTo>
                    <a:pt x="1013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4" y="362890"/>
                  </a:lnTo>
                  <a:lnTo>
                    <a:pt x="50188" y="397716"/>
                  </a:lnTo>
                  <a:lnTo>
                    <a:pt x="85673" y="427299"/>
                  </a:lnTo>
                  <a:lnTo>
                    <a:pt x="93662" y="431620"/>
                  </a:lnTo>
                  <a:lnTo>
                    <a:pt x="101414" y="436106"/>
                  </a:lnTo>
                  <a:lnTo>
                    <a:pt x="141628" y="451180"/>
                  </a:lnTo>
                  <a:lnTo>
                    <a:pt x="191910" y="456980"/>
                  </a:lnTo>
                  <a:lnTo>
                    <a:pt x="235193" y="452793"/>
                  </a:lnTo>
                  <a:lnTo>
                    <a:pt x="275566" y="439366"/>
                  </a:lnTo>
                  <a:lnTo>
                    <a:pt x="313031" y="416700"/>
                  </a:lnTo>
                  <a:lnTo>
                    <a:pt x="347591" y="384794"/>
                  </a:lnTo>
                  <a:lnTo>
                    <a:pt x="333946" y="372763"/>
                  </a:lnTo>
                  <a:lnTo>
                    <a:pt x="190088" y="372763"/>
                  </a:lnTo>
                  <a:lnTo>
                    <a:pt x="168472" y="370988"/>
                  </a:lnTo>
                  <a:lnTo>
                    <a:pt x="131809" y="356790"/>
                  </a:lnTo>
                  <a:lnTo>
                    <a:pt x="103634" y="328775"/>
                  </a:lnTo>
                  <a:lnTo>
                    <a:pt x="88627" y="287910"/>
                  </a:lnTo>
                  <a:lnTo>
                    <a:pt x="86751" y="262630"/>
                  </a:lnTo>
                  <a:lnTo>
                    <a:pt x="356303" y="262630"/>
                  </a:lnTo>
                  <a:lnTo>
                    <a:pt x="356303" y="188769"/>
                  </a:lnTo>
                  <a:lnTo>
                    <a:pt x="86751" y="188769"/>
                  </a:lnTo>
                  <a:lnTo>
                    <a:pt x="89383" y="164221"/>
                  </a:lnTo>
                  <a:lnTo>
                    <a:pt x="102949" y="124696"/>
                  </a:lnTo>
                  <a:lnTo>
                    <a:pt x="142466" y="90598"/>
                  </a:lnTo>
                  <a:lnTo>
                    <a:pt x="178151" y="84227"/>
                  </a:lnTo>
                  <a:lnTo>
                    <a:pt x="329509" y="84227"/>
                  </a:lnTo>
                  <a:lnTo>
                    <a:pt x="326251" y="77827"/>
                  </a:lnTo>
                  <a:lnTo>
                    <a:pt x="303435" y="50312"/>
                  </a:lnTo>
                  <a:lnTo>
                    <a:pt x="276407" y="28621"/>
                  </a:lnTo>
                  <a:lnTo>
                    <a:pt x="246514" y="13007"/>
                  </a:lnTo>
                  <a:lnTo>
                    <a:pt x="213760" y="3467"/>
                  </a:lnTo>
                  <a:lnTo>
                    <a:pt x="178151" y="0"/>
                  </a:lnTo>
                  <a:close/>
                </a:path>
                <a:path w="356869" h="457200">
                  <a:moveTo>
                    <a:pt x="284661" y="329309"/>
                  </a:moveTo>
                  <a:lnTo>
                    <a:pt x="263130" y="348317"/>
                  </a:lnTo>
                  <a:lnTo>
                    <a:pt x="240190" y="361897"/>
                  </a:lnTo>
                  <a:lnTo>
                    <a:pt x="215842" y="370046"/>
                  </a:lnTo>
                  <a:lnTo>
                    <a:pt x="190088" y="372763"/>
                  </a:lnTo>
                  <a:lnTo>
                    <a:pt x="333946" y="372763"/>
                  </a:lnTo>
                  <a:lnTo>
                    <a:pt x="284661" y="329309"/>
                  </a:lnTo>
                  <a:close/>
                </a:path>
                <a:path w="356869" h="457200">
                  <a:moveTo>
                    <a:pt x="329509" y="84227"/>
                  </a:moveTo>
                  <a:lnTo>
                    <a:pt x="178151" y="84227"/>
                  </a:lnTo>
                  <a:lnTo>
                    <a:pt x="196878" y="85820"/>
                  </a:lnTo>
                  <a:lnTo>
                    <a:pt x="213828" y="90598"/>
                  </a:lnTo>
                  <a:lnTo>
                    <a:pt x="253659" y="124696"/>
                  </a:lnTo>
                  <a:lnTo>
                    <a:pt x="267221" y="164221"/>
                  </a:lnTo>
                  <a:lnTo>
                    <a:pt x="269541" y="188769"/>
                  </a:lnTo>
                  <a:lnTo>
                    <a:pt x="356303" y="188769"/>
                  </a:lnTo>
                  <a:lnTo>
                    <a:pt x="352682" y="147059"/>
                  </a:lnTo>
                  <a:lnTo>
                    <a:pt x="342666" y="110077"/>
                  </a:lnTo>
                  <a:lnTo>
                    <a:pt x="329509" y="84227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9"/>
            <p:cNvSpPr/>
            <p:nvPr/>
          </p:nvSpPr>
          <p:spPr>
            <a:xfrm>
              <a:off x="13035830" y="10005704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0"/>
            <p:cNvSpPr/>
            <p:nvPr/>
          </p:nvSpPr>
          <p:spPr>
            <a:xfrm>
              <a:off x="13487204" y="10005700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35" y="0"/>
                  </a:moveTo>
                  <a:lnTo>
                    <a:pt x="133072" y="4842"/>
                  </a:lnTo>
                  <a:lnTo>
                    <a:pt x="97023" y="17538"/>
                  </a:lnTo>
                  <a:lnTo>
                    <a:pt x="56908" y="46485"/>
                  </a:lnTo>
                  <a:lnTo>
                    <a:pt x="26035" y="85629"/>
                  </a:lnTo>
                  <a:lnTo>
                    <a:pt x="6330" y="140755"/>
                  </a:lnTo>
                  <a:lnTo>
                    <a:pt x="701" y="195075"/>
                  </a:lnTo>
                  <a:lnTo>
                    <a:pt x="0" y="228286"/>
                  </a:lnTo>
                  <a:lnTo>
                    <a:pt x="702" y="261442"/>
                  </a:lnTo>
                  <a:lnTo>
                    <a:pt x="6325" y="315178"/>
                  </a:lnTo>
                  <a:lnTo>
                    <a:pt x="17848" y="353627"/>
                  </a:lnTo>
                  <a:lnTo>
                    <a:pt x="47045" y="399809"/>
                  </a:lnTo>
                  <a:lnTo>
                    <a:pt x="81848" y="428992"/>
                  </a:lnTo>
                  <a:lnTo>
                    <a:pt x="133100" y="451717"/>
                  </a:lnTo>
                  <a:lnTo>
                    <a:pt x="178162" y="456991"/>
                  </a:lnTo>
                  <a:lnTo>
                    <a:pt x="202535" y="455453"/>
                  </a:lnTo>
                  <a:lnTo>
                    <a:pt x="243956" y="445781"/>
                  </a:lnTo>
                  <a:lnTo>
                    <a:pt x="283076" y="424340"/>
                  </a:lnTo>
                  <a:lnTo>
                    <a:pt x="288870" y="419149"/>
                  </a:lnTo>
                  <a:lnTo>
                    <a:pt x="294680" y="414401"/>
                  </a:lnTo>
                  <a:lnTo>
                    <a:pt x="321246" y="385652"/>
                  </a:lnTo>
                  <a:lnTo>
                    <a:pt x="332648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10" y="352969"/>
                  </a:lnTo>
                  <a:lnTo>
                    <a:pt x="98347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59" y="122163"/>
                  </a:lnTo>
                  <a:lnTo>
                    <a:pt x="146855" y="94483"/>
                  </a:lnTo>
                  <a:lnTo>
                    <a:pt x="178162" y="89389"/>
                  </a:lnTo>
                  <a:lnTo>
                    <a:pt x="333168" y="89389"/>
                  </a:lnTo>
                  <a:lnTo>
                    <a:pt x="331406" y="85883"/>
                  </a:lnTo>
                  <a:lnTo>
                    <a:pt x="321343" y="71024"/>
                  </a:lnTo>
                  <a:lnTo>
                    <a:pt x="309414" y="57610"/>
                  </a:lnTo>
                  <a:lnTo>
                    <a:pt x="299988" y="46731"/>
                  </a:lnTo>
                  <a:lnTo>
                    <a:pt x="261091" y="17632"/>
                  </a:lnTo>
                  <a:lnTo>
                    <a:pt x="224552" y="4842"/>
                  </a:lnTo>
                  <a:lnTo>
                    <a:pt x="202514" y="1424"/>
                  </a:lnTo>
                  <a:lnTo>
                    <a:pt x="178235" y="0"/>
                  </a:lnTo>
                  <a:close/>
                </a:path>
                <a:path w="356869" h="457200">
                  <a:moveTo>
                    <a:pt x="333168" y="89389"/>
                  </a:moveTo>
                  <a:lnTo>
                    <a:pt x="178162" y="89389"/>
                  </a:lnTo>
                  <a:lnTo>
                    <a:pt x="189686" y="89955"/>
                  </a:lnTo>
                  <a:lnTo>
                    <a:pt x="200483" y="91652"/>
                  </a:lnTo>
                  <a:lnTo>
                    <a:pt x="236380" y="108687"/>
                  </a:lnTo>
                  <a:lnTo>
                    <a:pt x="259012" y="139425"/>
                  </a:lnTo>
                  <a:lnTo>
                    <a:pt x="268508" y="187736"/>
                  </a:lnTo>
                  <a:lnTo>
                    <a:pt x="269552" y="229144"/>
                  </a:lnTo>
                  <a:lnTo>
                    <a:pt x="269291" y="250497"/>
                  </a:lnTo>
                  <a:lnTo>
                    <a:pt x="265384" y="296441"/>
                  </a:lnTo>
                  <a:lnTo>
                    <a:pt x="248275" y="335267"/>
                  </a:lnTo>
                  <a:lnTo>
                    <a:pt x="210553" y="362271"/>
                  </a:lnTo>
                  <a:lnTo>
                    <a:pt x="178162" y="367611"/>
                  </a:lnTo>
                  <a:lnTo>
                    <a:pt x="332648" y="367611"/>
                  </a:lnTo>
                  <a:lnTo>
                    <a:pt x="350456" y="315178"/>
                  </a:lnTo>
                  <a:lnTo>
                    <a:pt x="355663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7" y="165841"/>
                  </a:lnTo>
                  <a:lnTo>
                    <a:pt x="350478" y="140904"/>
                  </a:lnTo>
                  <a:lnTo>
                    <a:pt x="345937" y="119943"/>
                  </a:lnTo>
                  <a:lnTo>
                    <a:pt x="339603" y="102189"/>
                  </a:lnTo>
                  <a:lnTo>
                    <a:pt x="333168" y="89389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1"/>
            <p:cNvSpPr/>
            <p:nvPr/>
          </p:nvSpPr>
          <p:spPr>
            <a:xfrm>
              <a:off x="13900947" y="10005700"/>
              <a:ext cx="369570" cy="457200"/>
            </a:xfrm>
            <a:custGeom>
              <a:avLst/>
              <a:gdLst/>
              <a:ahLst/>
              <a:cxnLst/>
              <a:rect l="l" t="t" r="r" b="b"/>
              <a:pathLst>
                <a:path w="369569" h="457200">
                  <a:moveTo>
                    <a:pt x="189491" y="0"/>
                  </a:moveTo>
                  <a:lnTo>
                    <a:pt x="126346" y="8604"/>
                  </a:lnTo>
                  <a:lnTo>
                    <a:pt x="75296" y="34407"/>
                  </a:lnTo>
                  <a:lnTo>
                    <a:pt x="40391" y="77399"/>
                  </a:lnTo>
                  <a:lnTo>
                    <a:pt x="28198" y="137597"/>
                  </a:lnTo>
                  <a:lnTo>
                    <a:pt x="30754" y="164599"/>
                  </a:lnTo>
                  <a:lnTo>
                    <a:pt x="48702" y="209095"/>
                  </a:lnTo>
                  <a:lnTo>
                    <a:pt x="82472" y="241204"/>
                  </a:lnTo>
                  <a:lnTo>
                    <a:pt x="126898" y="260119"/>
                  </a:lnTo>
                  <a:lnTo>
                    <a:pt x="241217" y="272296"/>
                  </a:lnTo>
                  <a:lnTo>
                    <a:pt x="251517" y="274419"/>
                  </a:lnTo>
                  <a:lnTo>
                    <a:pt x="281827" y="304462"/>
                  </a:lnTo>
                  <a:lnTo>
                    <a:pt x="282713" y="315582"/>
                  </a:lnTo>
                  <a:lnTo>
                    <a:pt x="281224" y="328374"/>
                  </a:lnTo>
                  <a:lnTo>
                    <a:pt x="246148" y="364305"/>
                  </a:lnTo>
                  <a:lnTo>
                    <a:pt x="197533" y="372773"/>
                  </a:lnTo>
                  <a:lnTo>
                    <a:pt x="157503" y="369198"/>
                  </a:lnTo>
                  <a:lnTo>
                    <a:pt x="121335" y="358469"/>
                  </a:lnTo>
                  <a:lnTo>
                    <a:pt x="89028" y="340584"/>
                  </a:lnTo>
                  <a:lnTo>
                    <a:pt x="60584" y="315540"/>
                  </a:lnTo>
                  <a:lnTo>
                    <a:pt x="0" y="377067"/>
                  </a:lnTo>
                  <a:lnTo>
                    <a:pt x="43605" y="412030"/>
                  </a:lnTo>
                  <a:lnTo>
                    <a:pt x="89862" y="437007"/>
                  </a:lnTo>
                  <a:lnTo>
                    <a:pt x="138775" y="451995"/>
                  </a:lnTo>
                  <a:lnTo>
                    <a:pt x="190350" y="456991"/>
                  </a:lnTo>
                  <a:lnTo>
                    <a:pt x="227549" y="454348"/>
                  </a:lnTo>
                  <a:lnTo>
                    <a:pt x="291486" y="435842"/>
                  </a:lnTo>
                  <a:lnTo>
                    <a:pt x="340332" y="400471"/>
                  </a:lnTo>
                  <a:lnTo>
                    <a:pt x="365942" y="350318"/>
                  </a:lnTo>
                  <a:lnTo>
                    <a:pt x="369454" y="319676"/>
                  </a:lnTo>
                  <a:lnTo>
                    <a:pt x="367707" y="293124"/>
                  </a:lnTo>
                  <a:lnTo>
                    <a:pt x="353733" y="247286"/>
                  </a:lnTo>
                  <a:lnTo>
                    <a:pt x="324143" y="211478"/>
                  </a:lnTo>
                  <a:lnTo>
                    <a:pt x="275329" y="190380"/>
                  </a:lnTo>
                  <a:lnTo>
                    <a:pt x="172120" y="180214"/>
                  </a:lnTo>
                  <a:lnTo>
                    <a:pt x="157470" y="177924"/>
                  </a:lnTo>
                  <a:lnTo>
                    <a:pt x="121921" y="158457"/>
                  </a:lnTo>
                  <a:lnTo>
                    <a:pt x="114959" y="138027"/>
                  </a:lnTo>
                  <a:lnTo>
                    <a:pt x="116029" y="126731"/>
                  </a:lnTo>
                  <a:lnTo>
                    <a:pt x="141756" y="92704"/>
                  </a:lnTo>
                  <a:lnTo>
                    <a:pt x="189250" y="84227"/>
                  </a:lnTo>
                  <a:lnTo>
                    <a:pt x="206668" y="84906"/>
                  </a:lnTo>
                  <a:lnTo>
                    <a:pt x="252672" y="95075"/>
                  </a:lnTo>
                  <a:lnTo>
                    <a:pt x="292968" y="116974"/>
                  </a:lnTo>
                  <a:lnTo>
                    <a:pt x="305676" y="125901"/>
                  </a:lnTo>
                  <a:lnTo>
                    <a:pt x="359507" y="61013"/>
                  </a:lnTo>
                  <a:lnTo>
                    <a:pt x="325741" y="35561"/>
                  </a:lnTo>
                  <a:lnTo>
                    <a:pt x="287813" y="15905"/>
                  </a:lnTo>
                  <a:lnTo>
                    <a:pt x="243228" y="3874"/>
                  </a:lnTo>
                  <a:lnTo>
                    <a:pt x="204095" y="241"/>
                  </a:lnTo>
                  <a:lnTo>
                    <a:pt x="189491" y="0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2"/>
            <p:cNvSpPr/>
            <p:nvPr/>
          </p:nvSpPr>
          <p:spPr>
            <a:xfrm>
              <a:off x="14549498" y="10005701"/>
              <a:ext cx="351790" cy="457200"/>
            </a:xfrm>
            <a:custGeom>
              <a:avLst/>
              <a:gdLst/>
              <a:ahLst/>
              <a:cxnLst/>
              <a:rect l="l" t="t" r="r" b="b"/>
              <a:pathLst>
                <a:path w="351790" h="457200">
                  <a:moveTo>
                    <a:pt x="195983" y="0"/>
                  </a:moveTo>
                  <a:lnTo>
                    <a:pt x="124093" y="12799"/>
                  </a:lnTo>
                  <a:lnTo>
                    <a:pt x="61579" y="52888"/>
                  </a:lnTo>
                  <a:lnTo>
                    <a:pt x="35258" y="84379"/>
                  </a:lnTo>
                  <a:lnTo>
                    <a:pt x="16218" y="124254"/>
                  </a:lnTo>
                  <a:lnTo>
                    <a:pt x="4463" y="172510"/>
                  </a:lnTo>
                  <a:lnTo>
                    <a:pt x="0" y="229144"/>
                  </a:lnTo>
                  <a:lnTo>
                    <a:pt x="4459" y="285162"/>
                  </a:lnTo>
                  <a:lnTo>
                    <a:pt x="16203" y="332856"/>
                  </a:lnTo>
                  <a:lnTo>
                    <a:pt x="35227" y="372221"/>
                  </a:lnTo>
                  <a:lnTo>
                    <a:pt x="61526" y="403254"/>
                  </a:lnTo>
                  <a:lnTo>
                    <a:pt x="91599" y="426763"/>
                  </a:lnTo>
                  <a:lnTo>
                    <a:pt x="158740" y="453632"/>
                  </a:lnTo>
                  <a:lnTo>
                    <a:pt x="195816" y="456991"/>
                  </a:lnTo>
                  <a:lnTo>
                    <a:pt x="220261" y="455250"/>
                  </a:lnTo>
                  <a:lnTo>
                    <a:pt x="264620" y="443914"/>
                  </a:lnTo>
                  <a:lnTo>
                    <a:pt x="303079" y="423070"/>
                  </a:lnTo>
                  <a:lnTo>
                    <a:pt x="336412" y="395913"/>
                  </a:lnTo>
                  <a:lnTo>
                    <a:pt x="351203" y="380009"/>
                  </a:lnTo>
                  <a:lnTo>
                    <a:pt x="287038" y="321016"/>
                  </a:lnTo>
                  <a:lnTo>
                    <a:pt x="269213" y="341074"/>
                  </a:lnTo>
                  <a:lnTo>
                    <a:pt x="248628" y="355527"/>
                  </a:lnTo>
                  <a:lnTo>
                    <a:pt x="225283" y="364370"/>
                  </a:lnTo>
                  <a:lnTo>
                    <a:pt x="199177" y="367601"/>
                  </a:lnTo>
                  <a:lnTo>
                    <a:pt x="150619" y="359760"/>
                  </a:lnTo>
                  <a:lnTo>
                    <a:pt x="115695" y="334069"/>
                  </a:lnTo>
                  <a:lnTo>
                    <a:pt x="94408" y="290530"/>
                  </a:lnTo>
                  <a:lnTo>
                    <a:pt x="86761" y="229144"/>
                  </a:lnTo>
                  <a:lnTo>
                    <a:pt x="94408" y="167355"/>
                  </a:lnTo>
                  <a:lnTo>
                    <a:pt x="115698" y="123468"/>
                  </a:lnTo>
                  <a:lnTo>
                    <a:pt x="150628" y="97481"/>
                  </a:lnTo>
                  <a:lnTo>
                    <a:pt x="199198" y="89389"/>
                  </a:lnTo>
                  <a:lnTo>
                    <a:pt x="225298" y="92972"/>
                  </a:lnTo>
                  <a:lnTo>
                    <a:pt x="248641" y="102004"/>
                  </a:lnTo>
                  <a:lnTo>
                    <a:pt x="269228" y="116483"/>
                  </a:lnTo>
                  <a:lnTo>
                    <a:pt x="287059" y="136404"/>
                  </a:lnTo>
                  <a:lnTo>
                    <a:pt x="351203" y="77641"/>
                  </a:lnTo>
                  <a:lnTo>
                    <a:pt x="320409" y="46010"/>
                  </a:lnTo>
                  <a:lnTo>
                    <a:pt x="284619" y="21454"/>
                  </a:lnTo>
                  <a:lnTo>
                    <a:pt x="243317" y="5799"/>
                  </a:lnTo>
                  <a:lnTo>
                    <a:pt x="220405" y="1669"/>
                  </a:lnTo>
                  <a:lnTo>
                    <a:pt x="195983" y="0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3"/>
            <p:cNvSpPr/>
            <p:nvPr/>
          </p:nvSpPr>
          <p:spPr>
            <a:xfrm>
              <a:off x="14951870" y="10005700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24" y="0"/>
                  </a:moveTo>
                  <a:lnTo>
                    <a:pt x="133066" y="4842"/>
                  </a:lnTo>
                  <a:lnTo>
                    <a:pt x="97012" y="17538"/>
                  </a:lnTo>
                  <a:lnTo>
                    <a:pt x="56898" y="46485"/>
                  </a:lnTo>
                  <a:lnTo>
                    <a:pt x="26030" y="85629"/>
                  </a:lnTo>
                  <a:lnTo>
                    <a:pt x="6325" y="140755"/>
                  </a:lnTo>
                  <a:lnTo>
                    <a:pt x="700" y="195075"/>
                  </a:lnTo>
                  <a:lnTo>
                    <a:pt x="0" y="228286"/>
                  </a:lnTo>
                  <a:lnTo>
                    <a:pt x="701" y="261442"/>
                  </a:lnTo>
                  <a:lnTo>
                    <a:pt x="6316" y="315178"/>
                  </a:lnTo>
                  <a:lnTo>
                    <a:pt x="17842" y="353627"/>
                  </a:lnTo>
                  <a:lnTo>
                    <a:pt x="47035" y="399809"/>
                  </a:lnTo>
                  <a:lnTo>
                    <a:pt x="81848" y="428992"/>
                  </a:lnTo>
                  <a:lnTo>
                    <a:pt x="133092" y="451717"/>
                  </a:lnTo>
                  <a:lnTo>
                    <a:pt x="178162" y="456991"/>
                  </a:lnTo>
                  <a:lnTo>
                    <a:pt x="202529" y="455453"/>
                  </a:lnTo>
                  <a:lnTo>
                    <a:pt x="243950" y="445781"/>
                  </a:lnTo>
                  <a:lnTo>
                    <a:pt x="283075" y="424340"/>
                  </a:lnTo>
                  <a:lnTo>
                    <a:pt x="288870" y="419149"/>
                  </a:lnTo>
                  <a:lnTo>
                    <a:pt x="294674" y="414401"/>
                  </a:lnTo>
                  <a:lnTo>
                    <a:pt x="321241" y="385652"/>
                  </a:lnTo>
                  <a:lnTo>
                    <a:pt x="332647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01" y="352969"/>
                  </a:lnTo>
                  <a:lnTo>
                    <a:pt x="98342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49" y="122163"/>
                  </a:lnTo>
                  <a:lnTo>
                    <a:pt x="146851" y="94483"/>
                  </a:lnTo>
                  <a:lnTo>
                    <a:pt x="178162" y="89389"/>
                  </a:lnTo>
                  <a:lnTo>
                    <a:pt x="333159" y="89389"/>
                  </a:lnTo>
                  <a:lnTo>
                    <a:pt x="331396" y="85883"/>
                  </a:lnTo>
                  <a:lnTo>
                    <a:pt x="321337" y="71024"/>
                  </a:lnTo>
                  <a:lnTo>
                    <a:pt x="309414" y="57610"/>
                  </a:lnTo>
                  <a:lnTo>
                    <a:pt x="299983" y="46731"/>
                  </a:lnTo>
                  <a:lnTo>
                    <a:pt x="261091" y="17632"/>
                  </a:lnTo>
                  <a:lnTo>
                    <a:pt x="224546" y="4842"/>
                  </a:lnTo>
                  <a:lnTo>
                    <a:pt x="202506" y="1424"/>
                  </a:lnTo>
                  <a:lnTo>
                    <a:pt x="178224" y="0"/>
                  </a:lnTo>
                  <a:close/>
                </a:path>
                <a:path w="356869" h="457200">
                  <a:moveTo>
                    <a:pt x="333159" y="89389"/>
                  </a:moveTo>
                  <a:lnTo>
                    <a:pt x="178162" y="89389"/>
                  </a:lnTo>
                  <a:lnTo>
                    <a:pt x="189681" y="89955"/>
                  </a:lnTo>
                  <a:lnTo>
                    <a:pt x="200475" y="91652"/>
                  </a:lnTo>
                  <a:lnTo>
                    <a:pt x="236372" y="108687"/>
                  </a:lnTo>
                  <a:lnTo>
                    <a:pt x="259010" y="139425"/>
                  </a:lnTo>
                  <a:lnTo>
                    <a:pt x="268503" y="187736"/>
                  </a:lnTo>
                  <a:lnTo>
                    <a:pt x="269552" y="229144"/>
                  </a:lnTo>
                  <a:lnTo>
                    <a:pt x="269289" y="250497"/>
                  </a:lnTo>
                  <a:lnTo>
                    <a:pt x="265374" y="296441"/>
                  </a:lnTo>
                  <a:lnTo>
                    <a:pt x="248275" y="335267"/>
                  </a:lnTo>
                  <a:lnTo>
                    <a:pt x="210547" y="362271"/>
                  </a:lnTo>
                  <a:lnTo>
                    <a:pt x="178162" y="367611"/>
                  </a:lnTo>
                  <a:lnTo>
                    <a:pt x="332647" y="367611"/>
                  </a:lnTo>
                  <a:lnTo>
                    <a:pt x="350451" y="315178"/>
                  </a:lnTo>
                  <a:lnTo>
                    <a:pt x="355662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5" y="165841"/>
                  </a:lnTo>
                  <a:lnTo>
                    <a:pt x="350473" y="140904"/>
                  </a:lnTo>
                  <a:lnTo>
                    <a:pt x="345926" y="119943"/>
                  </a:lnTo>
                  <a:lnTo>
                    <a:pt x="339592" y="102189"/>
                  </a:lnTo>
                  <a:lnTo>
                    <a:pt x="333159" y="89389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4"/>
            <p:cNvSpPr/>
            <p:nvPr/>
          </p:nvSpPr>
          <p:spPr>
            <a:xfrm>
              <a:off x="15413591" y="10005704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25"/>
            <p:cNvSpPr/>
            <p:nvPr/>
          </p:nvSpPr>
          <p:spPr>
            <a:xfrm>
              <a:off x="15864965" y="10005705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62" y="0"/>
                  </a:moveTo>
                  <a:lnTo>
                    <a:pt x="131492" y="6533"/>
                  </a:lnTo>
                  <a:lnTo>
                    <a:pt x="85230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1" y="262780"/>
                  </a:lnTo>
                  <a:lnTo>
                    <a:pt x="10544" y="318663"/>
                  </a:lnTo>
                  <a:lnTo>
                    <a:pt x="27924" y="362890"/>
                  </a:lnTo>
                  <a:lnTo>
                    <a:pt x="50199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4" y="436106"/>
                  </a:lnTo>
                  <a:lnTo>
                    <a:pt x="141639" y="451180"/>
                  </a:lnTo>
                  <a:lnTo>
                    <a:pt x="191920" y="456980"/>
                  </a:lnTo>
                  <a:lnTo>
                    <a:pt x="235204" y="452793"/>
                  </a:lnTo>
                  <a:lnTo>
                    <a:pt x="275576" y="439366"/>
                  </a:lnTo>
                  <a:lnTo>
                    <a:pt x="313041" y="416700"/>
                  </a:lnTo>
                  <a:lnTo>
                    <a:pt x="347601" y="384794"/>
                  </a:lnTo>
                  <a:lnTo>
                    <a:pt x="333956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4" y="164221"/>
                  </a:lnTo>
                  <a:lnTo>
                    <a:pt x="102960" y="124696"/>
                  </a:lnTo>
                  <a:lnTo>
                    <a:pt x="142477" y="90598"/>
                  </a:lnTo>
                  <a:lnTo>
                    <a:pt x="178162" y="84227"/>
                  </a:lnTo>
                  <a:lnTo>
                    <a:pt x="329519" y="84227"/>
                  </a:lnTo>
                  <a:lnTo>
                    <a:pt x="326262" y="77827"/>
                  </a:lnTo>
                  <a:lnTo>
                    <a:pt x="303446" y="50312"/>
                  </a:lnTo>
                  <a:lnTo>
                    <a:pt x="276418" y="28621"/>
                  </a:lnTo>
                  <a:lnTo>
                    <a:pt x="246525" y="13007"/>
                  </a:lnTo>
                  <a:lnTo>
                    <a:pt x="213771" y="3467"/>
                  </a:lnTo>
                  <a:lnTo>
                    <a:pt x="178162" y="0"/>
                  </a:lnTo>
                  <a:close/>
                </a:path>
                <a:path w="356869" h="457200">
                  <a:moveTo>
                    <a:pt x="284671" y="329309"/>
                  </a:moveTo>
                  <a:lnTo>
                    <a:pt x="263140" y="348317"/>
                  </a:lnTo>
                  <a:lnTo>
                    <a:pt x="240200" y="361897"/>
                  </a:lnTo>
                  <a:lnTo>
                    <a:pt x="215853" y="370046"/>
                  </a:lnTo>
                  <a:lnTo>
                    <a:pt x="190098" y="372763"/>
                  </a:lnTo>
                  <a:lnTo>
                    <a:pt x="333956" y="372763"/>
                  </a:lnTo>
                  <a:lnTo>
                    <a:pt x="284671" y="329309"/>
                  </a:lnTo>
                  <a:close/>
                </a:path>
                <a:path w="356869" h="457200">
                  <a:moveTo>
                    <a:pt x="329519" y="84227"/>
                  </a:moveTo>
                  <a:lnTo>
                    <a:pt x="178162" y="84227"/>
                  </a:lnTo>
                  <a:lnTo>
                    <a:pt x="196888" y="85820"/>
                  </a:lnTo>
                  <a:lnTo>
                    <a:pt x="213839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2" y="147059"/>
                  </a:lnTo>
                  <a:lnTo>
                    <a:pt x="342676" y="110077"/>
                  </a:lnTo>
                  <a:lnTo>
                    <a:pt x="329519" y="84227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6"/>
            <p:cNvSpPr/>
            <p:nvPr/>
          </p:nvSpPr>
          <p:spPr>
            <a:xfrm>
              <a:off x="16293579" y="9875457"/>
              <a:ext cx="579120" cy="587375"/>
            </a:xfrm>
            <a:custGeom>
              <a:avLst/>
              <a:gdLst/>
              <a:ahLst/>
              <a:cxnLst/>
              <a:rect l="l" t="t" r="r" b="b"/>
              <a:pathLst>
                <a:path w="579119" h="587375">
                  <a:moveTo>
                    <a:pt x="351218" y="207899"/>
                  </a:moveTo>
                  <a:lnTo>
                    <a:pt x="320408" y="176263"/>
                  </a:lnTo>
                  <a:lnTo>
                    <a:pt x="284632" y="151701"/>
                  </a:lnTo>
                  <a:lnTo>
                    <a:pt x="243332" y="136055"/>
                  </a:lnTo>
                  <a:lnTo>
                    <a:pt x="195999" y="130251"/>
                  </a:lnTo>
                  <a:lnTo>
                    <a:pt x="158877" y="133235"/>
                  </a:lnTo>
                  <a:lnTo>
                    <a:pt x="91668" y="159689"/>
                  </a:lnTo>
                  <a:lnTo>
                    <a:pt x="61595" y="183134"/>
                  </a:lnTo>
                  <a:lnTo>
                    <a:pt x="35267" y="214630"/>
                  </a:lnTo>
                  <a:lnTo>
                    <a:pt x="16230" y="254508"/>
                  </a:lnTo>
                  <a:lnTo>
                    <a:pt x="4470" y="302755"/>
                  </a:lnTo>
                  <a:lnTo>
                    <a:pt x="0" y="359397"/>
                  </a:lnTo>
                  <a:lnTo>
                    <a:pt x="4470" y="415417"/>
                  </a:lnTo>
                  <a:lnTo>
                    <a:pt x="16217" y="463105"/>
                  </a:lnTo>
                  <a:lnTo>
                    <a:pt x="35242" y="502475"/>
                  </a:lnTo>
                  <a:lnTo>
                    <a:pt x="61531" y="533501"/>
                  </a:lnTo>
                  <a:lnTo>
                    <a:pt x="91605" y="557009"/>
                  </a:lnTo>
                  <a:lnTo>
                    <a:pt x="158737" y="583882"/>
                  </a:lnTo>
                  <a:lnTo>
                    <a:pt x="195821" y="587248"/>
                  </a:lnTo>
                  <a:lnTo>
                    <a:pt x="220268" y="585495"/>
                  </a:lnTo>
                  <a:lnTo>
                    <a:pt x="264629" y="574167"/>
                  </a:lnTo>
                  <a:lnTo>
                    <a:pt x="303085" y="553326"/>
                  </a:lnTo>
                  <a:lnTo>
                    <a:pt x="336423" y="526161"/>
                  </a:lnTo>
                  <a:lnTo>
                    <a:pt x="351218" y="510260"/>
                  </a:lnTo>
                  <a:lnTo>
                    <a:pt x="287045" y="451269"/>
                  </a:lnTo>
                  <a:lnTo>
                    <a:pt x="269214" y="471322"/>
                  </a:lnTo>
                  <a:lnTo>
                    <a:pt x="248627" y="485775"/>
                  </a:lnTo>
                  <a:lnTo>
                    <a:pt x="225285" y="494626"/>
                  </a:lnTo>
                  <a:lnTo>
                    <a:pt x="199186" y="497852"/>
                  </a:lnTo>
                  <a:lnTo>
                    <a:pt x="150634" y="490016"/>
                  </a:lnTo>
                  <a:lnTo>
                    <a:pt x="115709" y="464324"/>
                  </a:lnTo>
                  <a:lnTo>
                    <a:pt x="94411" y="420776"/>
                  </a:lnTo>
                  <a:lnTo>
                    <a:pt x="86766" y="359397"/>
                  </a:lnTo>
                  <a:lnTo>
                    <a:pt x="94411" y="297611"/>
                  </a:lnTo>
                  <a:lnTo>
                    <a:pt x="115709" y="253720"/>
                  </a:lnTo>
                  <a:lnTo>
                    <a:pt x="150634" y="227736"/>
                  </a:lnTo>
                  <a:lnTo>
                    <a:pt x="199199" y="219646"/>
                  </a:lnTo>
                  <a:lnTo>
                    <a:pt x="225298" y="223227"/>
                  </a:lnTo>
                  <a:lnTo>
                    <a:pt x="248653" y="232257"/>
                  </a:lnTo>
                  <a:lnTo>
                    <a:pt x="269240" y="246735"/>
                  </a:lnTo>
                  <a:lnTo>
                    <a:pt x="287070" y="266649"/>
                  </a:lnTo>
                  <a:lnTo>
                    <a:pt x="351218" y="207899"/>
                  </a:lnTo>
                  <a:close/>
                </a:path>
                <a:path w="579119" h="587375">
                  <a:moveTo>
                    <a:pt x="579094" y="135851"/>
                  </a:moveTo>
                  <a:lnTo>
                    <a:pt x="515785" y="135851"/>
                  </a:lnTo>
                  <a:lnTo>
                    <a:pt x="515785" y="0"/>
                  </a:lnTo>
                  <a:lnTo>
                    <a:pt x="429044" y="0"/>
                  </a:lnTo>
                  <a:lnTo>
                    <a:pt x="429044" y="135851"/>
                  </a:lnTo>
                  <a:lnTo>
                    <a:pt x="385483" y="135851"/>
                  </a:lnTo>
                  <a:lnTo>
                    <a:pt x="385483" y="204584"/>
                  </a:lnTo>
                  <a:lnTo>
                    <a:pt x="429044" y="204584"/>
                  </a:lnTo>
                  <a:lnTo>
                    <a:pt x="429044" y="472147"/>
                  </a:lnTo>
                  <a:lnTo>
                    <a:pt x="430911" y="496989"/>
                  </a:lnTo>
                  <a:lnTo>
                    <a:pt x="445871" y="537362"/>
                  </a:lnTo>
                  <a:lnTo>
                    <a:pt x="474560" y="565645"/>
                  </a:lnTo>
                  <a:lnTo>
                    <a:pt x="511975" y="580250"/>
                  </a:lnTo>
                  <a:lnTo>
                    <a:pt x="533793" y="582079"/>
                  </a:lnTo>
                  <a:lnTo>
                    <a:pt x="579094" y="582079"/>
                  </a:lnTo>
                  <a:lnTo>
                    <a:pt x="579094" y="497852"/>
                  </a:lnTo>
                  <a:lnTo>
                    <a:pt x="546620" y="497852"/>
                  </a:lnTo>
                  <a:lnTo>
                    <a:pt x="532803" y="496125"/>
                  </a:lnTo>
                  <a:lnTo>
                    <a:pt x="523062" y="490016"/>
                  </a:lnTo>
                  <a:lnTo>
                    <a:pt x="517385" y="479564"/>
                  </a:lnTo>
                  <a:lnTo>
                    <a:pt x="515785" y="464743"/>
                  </a:lnTo>
                  <a:lnTo>
                    <a:pt x="515785" y="204584"/>
                  </a:lnTo>
                  <a:lnTo>
                    <a:pt x="579094" y="204584"/>
                  </a:lnTo>
                  <a:lnTo>
                    <a:pt x="579094" y="135851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7"/>
            <p:cNvSpPr/>
            <p:nvPr/>
          </p:nvSpPr>
          <p:spPr>
            <a:xfrm>
              <a:off x="16928115" y="10005701"/>
              <a:ext cx="347980" cy="457200"/>
            </a:xfrm>
            <a:custGeom>
              <a:avLst/>
              <a:gdLst/>
              <a:ahLst/>
              <a:cxnLst/>
              <a:rect l="l" t="t" r="r" b="b"/>
              <a:pathLst>
                <a:path w="347980" h="457200">
                  <a:moveTo>
                    <a:pt x="336924" y="84227"/>
                  </a:moveTo>
                  <a:lnTo>
                    <a:pt x="172267" y="84227"/>
                  </a:lnTo>
                  <a:lnTo>
                    <a:pt x="211382" y="87176"/>
                  </a:lnTo>
                  <a:lnTo>
                    <a:pt x="239202" y="97735"/>
                  </a:lnTo>
                  <a:lnTo>
                    <a:pt x="255720" y="115903"/>
                  </a:lnTo>
                  <a:lnTo>
                    <a:pt x="260934" y="141681"/>
                  </a:lnTo>
                  <a:lnTo>
                    <a:pt x="260934" y="188769"/>
                  </a:lnTo>
                  <a:lnTo>
                    <a:pt x="140665" y="188769"/>
                  </a:lnTo>
                  <a:lnTo>
                    <a:pt x="108203" y="191510"/>
                  </a:lnTo>
                  <a:lnTo>
                    <a:pt x="55754" y="210853"/>
                  </a:lnTo>
                  <a:lnTo>
                    <a:pt x="20125" y="247148"/>
                  </a:lnTo>
                  <a:lnTo>
                    <a:pt x="2236" y="293787"/>
                  </a:lnTo>
                  <a:lnTo>
                    <a:pt x="0" y="320733"/>
                  </a:lnTo>
                  <a:lnTo>
                    <a:pt x="2575" y="348859"/>
                  </a:lnTo>
                  <a:lnTo>
                    <a:pt x="23178" y="397215"/>
                  </a:lnTo>
                  <a:lnTo>
                    <a:pt x="62841" y="434419"/>
                  </a:lnTo>
                  <a:lnTo>
                    <a:pt x="118619" y="454191"/>
                  </a:lnTo>
                  <a:lnTo>
                    <a:pt x="152738" y="456991"/>
                  </a:lnTo>
                  <a:lnTo>
                    <a:pt x="173602" y="456290"/>
                  </a:lnTo>
                  <a:lnTo>
                    <a:pt x="221825" y="445808"/>
                  </a:lnTo>
                  <a:lnTo>
                    <a:pt x="252414" y="422932"/>
                  </a:lnTo>
                  <a:lnTo>
                    <a:pt x="259290" y="412291"/>
                  </a:lnTo>
                  <a:lnTo>
                    <a:pt x="347696" y="412291"/>
                  </a:lnTo>
                  <a:lnTo>
                    <a:pt x="347696" y="372773"/>
                  </a:lnTo>
                  <a:lnTo>
                    <a:pt x="163356" y="372773"/>
                  </a:lnTo>
                  <a:lnTo>
                    <a:pt x="143197" y="371670"/>
                  </a:lnTo>
                  <a:lnTo>
                    <a:pt x="101201" y="355130"/>
                  </a:lnTo>
                  <a:lnTo>
                    <a:pt x="81599" y="316409"/>
                  </a:lnTo>
                  <a:lnTo>
                    <a:pt x="85963" y="293523"/>
                  </a:lnTo>
                  <a:lnTo>
                    <a:pt x="99932" y="276931"/>
                  </a:lnTo>
                  <a:lnTo>
                    <a:pt x="123504" y="266633"/>
                  </a:lnTo>
                  <a:lnTo>
                    <a:pt x="156675" y="262630"/>
                  </a:lnTo>
                  <a:lnTo>
                    <a:pt x="347696" y="262630"/>
                  </a:lnTo>
                  <a:lnTo>
                    <a:pt x="347696" y="147032"/>
                  </a:lnTo>
                  <a:lnTo>
                    <a:pt x="344291" y="109203"/>
                  </a:lnTo>
                  <a:lnTo>
                    <a:pt x="336924" y="84227"/>
                  </a:lnTo>
                  <a:close/>
                </a:path>
                <a:path w="347980" h="457200">
                  <a:moveTo>
                    <a:pt x="347696" y="412291"/>
                  </a:moveTo>
                  <a:lnTo>
                    <a:pt x="260934" y="412291"/>
                  </a:lnTo>
                  <a:lnTo>
                    <a:pt x="260934" y="451818"/>
                  </a:lnTo>
                  <a:lnTo>
                    <a:pt x="347696" y="451818"/>
                  </a:lnTo>
                  <a:lnTo>
                    <a:pt x="347696" y="412291"/>
                  </a:lnTo>
                  <a:close/>
                </a:path>
                <a:path w="347980" h="457200">
                  <a:moveTo>
                    <a:pt x="347696" y="262630"/>
                  </a:moveTo>
                  <a:lnTo>
                    <a:pt x="260934" y="262630"/>
                  </a:lnTo>
                  <a:lnTo>
                    <a:pt x="260934" y="294891"/>
                  </a:lnTo>
                  <a:lnTo>
                    <a:pt x="259659" y="317802"/>
                  </a:lnTo>
                  <a:lnTo>
                    <a:pt x="240505" y="359434"/>
                  </a:lnTo>
                  <a:lnTo>
                    <a:pt x="188657" y="372257"/>
                  </a:lnTo>
                  <a:lnTo>
                    <a:pt x="163356" y="372773"/>
                  </a:lnTo>
                  <a:lnTo>
                    <a:pt x="347696" y="372773"/>
                  </a:lnTo>
                  <a:lnTo>
                    <a:pt x="347696" y="262630"/>
                  </a:lnTo>
                  <a:close/>
                </a:path>
                <a:path w="347980" h="457200">
                  <a:moveTo>
                    <a:pt x="167984" y="0"/>
                  </a:moveTo>
                  <a:lnTo>
                    <a:pt x="122660" y="3422"/>
                  </a:lnTo>
                  <a:lnTo>
                    <a:pt x="83209" y="15392"/>
                  </a:lnTo>
                  <a:lnTo>
                    <a:pt x="49636" y="35913"/>
                  </a:lnTo>
                  <a:lnTo>
                    <a:pt x="21946" y="64992"/>
                  </a:lnTo>
                  <a:lnTo>
                    <a:pt x="90227" y="118792"/>
                  </a:lnTo>
                  <a:lnTo>
                    <a:pt x="96372" y="109768"/>
                  </a:lnTo>
                  <a:lnTo>
                    <a:pt x="103559" y="102153"/>
                  </a:lnTo>
                  <a:lnTo>
                    <a:pt x="143216" y="85955"/>
                  </a:lnTo>
                  <a:lnTo>
                    <a:pt x="172267" y="84227"/>
                  </a:lnTo>
                  <a:lnTo>
                    <a:pt x="336924" y="84227"/>
                  </a:lnTo>
                  <a:lnTo>
                    <a:pt x="334908" y="77391"/>
                  </a:lnTo>
                  <a:lnTo>
                    <a:pt x="298200" y="31821"/>
                  </a:lnTo>
                  <a:lnTo>
                    <a:pt x="241302" y="7531"/>
                  </a:lnTo>
                  <a:lnTo>
                    <a:pt x="206693" y="1670"/>
                  </a:lnTo>
                  <a:lnTo>
                    <a:pt x="167984" y="0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Grupo 65"/>
          <p:cNvGrpSpPr/>
          <p:nvPr userDrawn="1"/>
        </p:nvGrpSpPr>
        <p:grpSpPr>
          <a:xfrm>
            <a:off x="928052" y="5134121"/>
            <a:ext cx="218230" cy="1187273"/>
            <a:chOff x="1255074" y="742950"/>
            <a:chExt cx="531755" cy="2892999"/>
          </a:xfrm>
          <a:solidFill>
            <a:schemeClr val="bg1">
              <a:lumMod val="50000"/>
            </a:schemeClr>
          </a:solidFill>
        </p:grpSpPr>
        <p:sp>
          <p:nvSpPr>
            <p:cNvPr id="67" name="object 2"/>
            <p:cNvSpPr/>
            <p:nvPr/>
          </p:nvSpPr>
          <p:spPr>
            <a:xfrm>
              <a:off x="1257300" y="742950"/>
              <a:ext cx="529529" cy="528774"/>
            </a:xfrm>
            <a:custGeom>
              <a:avLst/>
              <a:gdLst/>
              <a:ahLst/>
              <a:cxnLst/>
              <a:rect l="l" t="t" r="r" b="b"/>
              <a:pathLst>
                <a:path w="3561079" h="3556000">
                  <a:moveTo>
                    <a:pt x="2811208" y="1122514"/>
                  </a:moveTo>
                  <a:lnTo>
                    <a:pt x="2752915" y="1146289"/>
                  </a:lnTo>
                  <a:lnTo>
                    <a:pt x="2700617" y="1162672"/>
                  </a:lnTo>
                  <a:lnTo>
                    <a:pt x="2647353" y="1175702"/>
                  </a:lnTo>
                  <a:lnTo>
                    <a:pt x="2593848" y="1185900"/>
                  </a:lnTo>
                  <a:lnTo>
                    <a:pt x="2621470" y="1172679"/>
                  </a:lnTo>
                  <a:lnTo>
                    <a:pt x="2650782" y="1147279"/>
                  </a:lnTo>
                  <a:lnTo>
                    <a:pt x="2677490" y="1118311"/>
                  </a:lnTo>
                  <a:lnTo>
                    <a:pt x="2719019" y="1065123"/>
                  </a:lnTo>
                  <a:lnTo>
                    <a:pt x="2754490" y="1001407"/>
                  </a:lnTo>
                  <a:lnTo>
                    <a:pt x="2767101" y="967270"/>
                  </a:lnTo>
                  <a:lnTo>
                    <a:pt x="2768904" y="963637"/>
                  </a:lnTo>
                  <a:lnTo>
                    <a:pt x="2770301" y="959078"/>
                  </a:lnTo>
                  <a:lnTo>
                    <a:pt x="2766669" y="956348"/>
                  </a:lnTo>
                  <a:lnTo>
                    <a:pt x="2762110" y="954532"/>
                  </a:lnTo>
                  <a:lnTo>
                    <a:pt x="2759176" y="955459"/>
                  </a:lnTo>
                  <a:lnTo>
                    <a:pt x="2707576" y="981417"/>
                  </a:lnTo>
                  <a:lnTo>
                    <a:pt x="2658808" y="1002893"/>
                  </a:lnTo>
                  <a:lnTo>
                    <a:pt x="2609138" y="1021816"/>
                  </a:lnTo>
                  <a:lnTo>
                    <a:pt x="2558440" y="1038326"/>
                  </a:lnTo>
                  <a:lnTo>
                    <a:pt x="2506599" y="1052537"/>
                  </a:lnTo>
                  <a:lnTo>
                    <a:pt x="2499347" y="1054354"/>
                  </a:lnTo>
                  <a:lnTo>
                    <a:pt x="2493975" y="1052537"/>
                  </a:lnTo>
                  <a:lnTo>
                    <a:pt x="2489416" y="1047991"/>
                  </a:lnTo>
                  <a:lnTo>
                    <a:pt x="2478722" y="1036180"/>
                  </a:lnTo>
                  <a:lnTo>
                    <a:pt x="2473299" y="1030744"/>
                  </a:lnTo>
                  <a:lnTo>
                    <a:pt x="2439568" y="1003554"/>
                  </a:lnTo>
                  <a:lnTo>
                    <a:pt x="2379484" y="966635"/>
                  </a:lnTo>
                  <a:lnTo>
                    <a:pt x="2302370" y="936574"/>
                  </a:lnTo>
                  <a:lnTo>
                    <a:pt x="2256244" y="926490"/>
                  </a:lnTo>
                  <a:lnTo>
                    <a:pt x="2209279" y="921639"/>
                  </a:lnTo>
                  <a:lnTo>
                    <a:pt x="2162060" y="922045"/>
                  </a:lnTo>
                  <a:lnTo>
                    <a:pt x="2148319" y="923683"/>
                  </a:lnTo>
                  <a:lnTo>
                    <a:pt x="2147671" y="923683"/>
                  </a:lnTo>
                  <a:lnTo>
                    <a:pt x="2116480" y="927481"/>
                  </a:lnTo>
                  <a:lnTo>
                    <a:pt x="2071751" y="937691"/>
                  </a:lnTo>
                  <a:lnTo>
                    <a:pt x="2028304" y="952461"/>
                  </a:lnTo>
                  <a:lnTo>
                    <a:pt x="1986572" y="971626"/>
                  </a:lnTo>
                  <a:lnTo>
                    <a:pt x="1946948" y="994981"/>
                  </a:lnTo>
                  <a:lnTo>
                    <a:pt x="1909889" y="1022223"/>
                  </a:lnTo>
                  <a:lnTo>
                    <a:pt x="1875777" y="1053071"/>
                  </a:lnTo>
                  <a:lnTo>
                    <a:pt x="1844992" y="1087259"/>
                  </a:lnTo>
                  <a:lnTo>
                    <a:pt x="1817052" y="1125855"/>
                  </a:lnTo>
                  <a:lnTo>
                    <a:pt x="1793392" y="1167282"/>
                  </a:lnTo>
                  <a:lnTo>
                    <a:pt x="1774405" y="1211033"/>
                  </a:lnTo>
                  <a:lnTo>
                    <a:pt x="1760448" y="1256601"/>
                  </a:lnTo>
                  <a:lnTo>
                    <a:pt x="1752358" y="1301203"/>
                  </a:lnTo>
                  <a:lnTo>
                    <a:pt x="1749412" y="1345742"/>
                  </a:lnTo>
                  <a:lnTo>
                    <a:pt x="1750872" y="1390421"/>
                  </a:lnTo>
                  <a:lnTo>
                    <a:pt x="1755965" y="1435392"/>
                  </a:lnTo>
                  <a:lnTo>
                    <a:pt x="1757311" y="1445387"/>
                  </a:lnTo>
                  <a:lnTo>
                    <a:pt x="1756435" y="1446733"/>
                  </a:lnTo>
                  <a:lnTo>
                    <a:pt x="1696529" y="1437208"/>
                  </a:lnTo>
                  <a:lnTo>
                    <a:pt x="1646542" y="1427911"/>
                  </a:lnTo>
                  <a:lnTo>
                    <a:pt x="1597431" y="1417434"/>
                  </a:lnTo>
                  <a:lnTo>
                    <a:pt x="1549184" y="1405724"/>
                  </a:lnTo>
                  <a:lnTo>
                    <a:pt x="1501800" y="1392745"/>
                  </a:lnTo>
                  <a:lnTo>
                    <a:pt x="1455267" y="1378432"/>
                  </a:lnTo>
                  <a:lnTo>
                    <a:pt x="1409598" y="1362748"/>
                  </a:lnTo>
                  <a:lnTo>
                    <a:pt x="1364767" y="1345628"/>
                  </a:lnTo>
                  <a:lnTo>
                    <a:pt x="1320800" y="1327023"/>
                  </a:lnTo>
                  <a:lnTo>
                    <a:pt x="1277658" y="1306893"/>
                  </a:lnTo>
                  <a:lnTo>
                    <a:pt x="1235367" y="1285176"/>
                  </a:lnTo>
                  <a:lnTo>
                    <a:pt x="1193914" y="1261808"/>
                  </a:lnTo>
                  <a:lnTo>
                    <a:pt x="1153287" y="1236764"/>
                  </a:lnTo>
                  <a:lnTo>
                    <a:pt x="1113485" y="1209992"/>
                  </a:lnTo>
                  <a:lnTo>
                    <a:pt x="1074508" y="1181417"/>
                  </a:lnTo>
                  <a:lnTo>
                    <a:pt x="1036345" y="1151001"/>
                  </a:lnTo>
                  <a:lnTo>
                    <a:pt x="999007" y="1118692"/>
                  </a:lnTo>
                  <a:lnTo>
                    <a:pt x="962482" y="1084440"/>
                  </a:lnTo>
                  <a:lnTo>
                    <a:pt x="926757" y="1048194"/>
                  </a:lnTo>
                  <a:lnTo>
                    <a:pt x="891832" y="1009904"/>
                  </a:lnTo>
                  <a:lnTo>
                    <a:pt x="885088" y="1003503"/>
                  </a:lnTo>
                  <a:lnTo>
                    <a:pt x="846137" y="1050302"/>
                  </a:lnTo>
                  <a:lnTo>
                    <a:pt x="830021" y="1092885"/>
                  </a:lnTo>
                  <a:lnTo>
                    <a:pt x="819619" y="1137793"/>
                  </a:lnTo>
                  <a:lnTo>
                    <a:pt x="814705" y="1184275"/>
                  </a:lnTo>
                  <a:lnTo>
                    <a:pt x="815009" y="1231595"/>
                  </a:lnTo>
                  <a:lnTo>
                    <a:pt x="820280" y="1278991"/>
                  </a:lnTo>
                  <a:lnTo>
                    <a:pt x="830275" y="1325727"/>
                  </a:lnTo>
                  <a:lnTo>
                    <a:pt x="844727" y="1371053"/>
                  </a:lnTo>
                  <a:lnTo>
                    <a:pt x="863396" y="1414233"/>
                  </a:lnTo>
                  <a:lnTo>
                    <a:pt x="886040" y="1454505"/>
                  </a:lnTo>
                  <a:lnTo>
                    <a:pt x="912380" y="1491132"/>
                  </a:lnTo>
                  <a:lnTo>
                    <a:pt x="942174" y="1523377"/>
                  </a:lnTo>
                  <a:lnTo>
                    <a:pt x="981075" y="1558531"/>
                  </a:lnTo>
                  <a:lnTo>
                    <a:pt x="994765" y="1569643"/>
                  </a:lnTo>
                  <a:lnTo>
                    <a:pt x="976604" y="1568424"/>
                  </a:lnTo>
                  <a:lnTo>
                    <a:pt x="937653" y="1561503"/>
                  </a:lnTo>
                  <a:lnTo>
                    <a:pt x="885990" y="1547075"/>
                  </a:lnTo>
                  <a:lnTo>
                    <a:pt x="823112" y="1520469"/>
                  </a:lnTo>
                  <a:lnTo>
                    <a:pt x="818324" y="1521079"/>
                  </a:lnTo>
                  <a:lnTo>
                    <a:pt x="815238" y="1525003"/>
                  </a:lnTo>
                  <a:lnTo>
                    <a:pt x="813790" y="1532026"/>
                  </a:lnTo>
                  <a:lnTo>
                    <a:pt x="813511" y="1544066"/>
                  </a:lnTo>
                  <a:lnTo>
                    <a:pt x="813955" y="1556004"/>
                  </a:lnTo>
                  <a:lnTo>
                    <a:pt x="824852" y="1626489"/>
                  </a:lnTo>
                  <a:lnTo>
                    <a:pt x="838111" y="1670837"/>
                  </a:lnTo>
                  <a:lnTo>
                    <a:pt x="855992" y="1713598"/>
                  </a:lnTo>
                  <a:lnTo>
                    <a:pt x="878230" y="1754314"/>
                  </a:lnTo>
                  <a:lnTo>
                    <a:pt x="904519" y="1792554"/>
                  </a:lnTo>
                  <a:lnTo>
                    <a:pt x="934580" y="1827860"/>
                  </a:lnTo>
                  <a:lnTo>
                    <a:pt x="968133" y="1859775"/>
                  </a:lnTo>
                  <a:lnTo>
                    <a:pt x="1004900" y="1887867"/>
                  </a:lnTo>
                  <a:lnTo>
                    <a:pt x="1044575" y="1911667"/>
                  </a:lnTo>
                  <a:lnTo>
                    <a:pt x="1086878" y="1930742"/>
                  </a:lnTo>
                  <a:lnTo>
                    <a:pt x="1127747" y="1944598"/>
                  </a:lnTo>
                  <a:lnTo>
                    <a:pt x="1141730" y="1947532"/>
                  </a:lnTo>
                  <a:lnTo>
                    <a:pt x="1115822" y="1952409"/>
                  </a:lnTo>
                  <a:lnTo>
                    <a:pt x="1083932" y="1955533"/>
                  </a:lnTo>
                  <a:lnTo>
                    <a:pt x="1040460" y="1955901"/>
                  </a:lnTo>
                  <a:lnTo>
                    <a:pt x="979805" y="1952536"/>
                  </a:lnTo>
                  <a:lnTo>
                    <a:pt x="972350" y="1952320"/>
                  </a:lnTo>
                  <a:lnTo>
                    <a:pt x="967790" y="1954911"/>
                  </a:lnTo>
                  <a:lnTo>
                    <a:pt x="966292" y="1960067"/>
                  </a:lnTo>
                  <a:lnTo>
                    <a:pt x="968006" y="1967509"/>
                  </a:lnTo>
                  <a:lnTo>
                    <a:pt x="991743" y="2021776"/>
                  </a:lnTo>
                  <a:lnTo>
                    <a:pt x="1019695" y="2068537"/>
                  </a:lnTo>
                  <a:lnTo>
                    <a:pt x="1051153" y="2108454"/>
                  </a:lnTo>
                  <a:lnTo>
                    <a:pt x="1085380" y="2142185"/>
                  </a:lnTo>
                  <a:lnTo>
                    <a:pt x="1121651" y="2170417"/>
                  </a:lnTo>
                  <a:lnTo>
                    <a:pt x="1159243" y="2193810"/>
                  </a:lnTo>
                  <a:lnTo>
                    <a:pt x="1197419" y="2213038"/>
                  </a:lnTo>
                  <a:lnTo>
                    <a:pt x="1235456" y="2228761"/>
                  </a:lnTo>
                  <a:lnTo>
                    <a:pt x="1272641" y="2241651"/>
                  </a:lnTo>
                  <a:lnTo>
                    <a:pt x="1319796" y="2253996"/>
                  </a:lnTo>
                  <a:lnTo>
                    <a:pt x="1342948" y="2256561"/>
                  </a:lnTo>
                  <a:lnTo>
                    <a:pt x="1354531" y="2258707"/>
                  </a:lnTo>
                  <a:lnTo>
                    <a:pt x="1353604" y="2260092"/>
                  </a:lnTo>
                  <a:lnTo>
                    <a:pt x="1352677" y="2260092"/>
                  </a:lnTo>
                  <a:lnTo>
                    <a:pt x="1351788" y="2261438"/>
                  </a:lnTo>
                  <a:lnTo>
                    <a:pt x="1318882" y="2294534"/>
                  </a:lnTo>
                  <a:lnTo>
                    <a:pt x="1271270" y="2323731"/>
                  </a:lnTo>
                  <a:lnTo>
                    <a:pt x="1216888" y="2348700"/>
                  </a:lnTo>
                  <a:lnTo>
                    <a:pt x="1163637" y="2369083"/>
                  </a:lnTo>
                  <a:lnTo>
                    <a:pt x="1119454" y="2384577"/>
                  </a:lnTo>
                  <a:lnTo>
                    <a:pt x="1070813" y="2400033"/>
                  </a:lnTo>
                  <a:lnTo>
                    <a:pt x="1021181" y="2412720"/>
                  </a:lnTo>
                  <a:lnTo>
                    <a:pt x="970813" y="2422487"/>
                  </a:lnTo>
                  <a:lnTo>
                    <a:pt x="919924" y="2429218"/>
                  </a:lnTo>
                  <a:lnTo>
                    <a:pt x="868768" y="2432748"/>
                  </a:lnTo>
                  <a:lnTo>
                    <a:pt x="817575" y="2432977"/>
                  </a:lnTo>
                  <a:lnTo>
                    <a:pt x="766584" y="2429738"/>
                  </a:lnTo>
                  <a:lnTo>
                    <a:pt x="754926" y="2428202"/>
                  </a:lnTo>
                  <a:lnTo>
                    <a:pt x="747356" y="2427719"/>
                  </a:lnTo>
                  <a:lnTo>
                    <a:pt x="742391" y="2428252"/>
                  </a:lnTo>
                  <a:lnTo>
                    <a:pt x="738492" y="2429738"/>
                  </a:lnTo>
                  <a:lnTo>
                    <a:pt x="733285" y="2432951"/>
                  </a:lnTo>
                  <a:lnTo>
                    <a:pt x="737831" y="2437485"/>
                  </a:lnTo>
                  <a:lnTo>
                    <a:pt x="780351" y="2465057"/>
                  </a:lnTo>
                  <a:lnTo>
                    <a:pt x="817410" y="2485987"/>
                  </a:lnTo>
                  <a:lnTo>
                    <a:pt x="862977" y="2508948"/>
                  </a:lnTo>
                  <a:lnTo>
                    <a:pt x="909332" y="2529903"/>
                  </a:lnTo>
                  <a:lnTo>
                    <a:pt x="956500" y="2548826"/>
                  </a:lnTo>
                  <a:lnTo>
                    <a:pt x="1004481" y="2565641"/>
                  </a:lnTo>
                  <a:lnTo>
                    <a:pt x="1053287" y="2580335"/>
                  </a:lnTo>
                  <a:lnTo>
                    <a:pt x="1100607" y="2592501"/>
                  </a:lnTo>
                  <a:lnTo>
                    <a:pt x="1148283" y="2602992"/>
                  </a:lnTo>
                  <a:lnTo>
                    <a:pt x="1196289" y="2611793"/>
                  </a:lnTo>
                  <a:lnTo>
                    <a:pt x="1244523" y="2618905"/>
                  </a:lnTo>
                  <a:lnTo>
                    <a:pt x="1292948" y="2624302"/>
                  </a:lnTo>
                  <a:lnTo>
                    <a:pt x="1341501" y="2627985"/>
                  </a:lnTo>
                  <a:lnTo>
                    <a:pt x="1390091" y="2629954"/>
                  </a:lnTo>
                  <a:lnTo>
                    <a:pt x="1438668" y="2630195"/>
                  </a:lnTo>
                  <a:lnTo>
                    <a:pt x="1487170" y="2628696"/>
                  </a:lnTo>
                  <a:lnTo>
                    <a:pt x="1535531" y="2625445"/>
                  </a:lnTo>
                  <a:lnTo>
                    <a:pt x="1583690" y="2620454"/>
                  </a:lnTo>
                  <a:lnTo>
                    <a:pt x="1631569" y="2613685"/>
                  </a:lnTo>
                  <a:lnTo>
                    <a:pt x="1679105" y="2605151"/>
                  </a:lnTo>
                  <a:lnTo>
                    <a:pt x="1726247" y="2594838"/>
                  </a:lnTo>
                  <a:lnTo>
                    <a:pt x="1772920" y="2582748"/>
                  </a:lnTo>
                  <a:lnTo>
                    <a:pt x="1819071" y="2568854"/>
                  </a:lnTo>
                  <a:lnTo>
                    <a:pt x="1864614" y="2553144"/>
                  </a:lnTo>
                  <a:lnTo>
                    <a:pt x="1909495" y="2535644"/>
                  </a:lnTo>
                  <a:lnTo>
                    <a:pt x="1953653" y="2516314"/>
                  </a:lnTo>
                  <a:lnTo>
                    <a:pt x="1997011" y="2495156"/>
                  </a:lnTo>
                  <a:lnTo>
                    <a:pt x="2039531" y="2472156"/>
                  </a:lnTo>
                  <a:lnTo>
                    <a:pt x="2081110" y="2447315"/>
                  </a:lnTo>
                  <a:lnTo>
                    <a:pt x="2121712" y="2420620"/>
                  </a:lnTo>
                  <a:lnTo>
                    <a:pt x="2161273" y="2392057"/>
                  </a:lnTo>
                  <a:lnTo>
                    <a:pt x="2199703" y="2361641"/>
                  </a:lnTo>
                  <a:lnTo>
                    <a:pt x="2236965" y="2329332"/>
                  </a:lnTo>
                  <a:lnTo>
                    <a:pt x="2272969" y="2295144"/>
                  </a:lnTo>
                  <a:lnTo>
                    <a:pt x="2307577" y="2259038"/>
                  </a:lnTo>
                  <a:lnTo>
                    <a:pt x="2340025" y="2221712"/>
                  </a:lnTo>
                  <a:lnTo>
                    <a:pt x="2370366" y="2183219"/>
                  </a:lnTo>
                  <a:lnTo>
                    <a:pt x="2398636" y="2143633"/>
                  </a:lnTo>
                  <a:lnTo>
                    <a:pt x="2424900" y="2103018"/>
                  </a:lnTo>
                  <a:lnTo>
                    <a:pt x="2449182" y="2061413"/>
                  </a:lnTo>
                  <a:lnTo>
                    <a:pt x="2471559" y="2018893"/>
                  </a:lnTo>
                  <a:lnTo>
                    <a:pt x="2492070" y="1975523"/>
                  </a:lnTo>
                  <a:lnTo>
                    <a:pt x="2510752" y="1931365"/>
                  </a:lnTo>
                  <a:lnTo>
                    <a:pt x="2527655" y="1886458"/>
                  </a:lnTo>
                  <a:lnTo>
                    <a:pt x="2542844" y="1840890"/>
                  </a:lnTo>
                  <a:lnTo>
                    <a:pt x="2556357" y="1794700"/>
                  </a:lnTo>
                  <a:lnTo>
                    <a:pt x="2568244" y="1747951"/>
                  </a:lnTo>
                  <a:lnTo>
                    <a:pt x="2578544" y="1700720"/>
                  </a:lnTo>
                  <a:lnTo>
                    <a:pt x="2587320" y="1653057"/>
                  </a:lnTo>
                  <a:lnTo>
                    <a:pt x="2594610" y="1605026"/>
                  </a:lnTo>
                  <a:lnTo>
                    <a:pt x="2600464" y="1556689"/>
                  </a:lnTo>
                  <a:lnTo>
                    <a:pt x="2604935" y="1508099"/>
                  </a:lnTo>
                  <a:lnTo>
                    <a:pt x="2608072" y="1459318"/>
                  </a:lnTo>
                  <a:lnTo>
                    <a:pt x="2609913" y="1410411"/>
                  </a:lnTo>
                  <a:lnTo>
                    <a:pt x="2610510" y="1361440"/>
                  </a:lnTo>
                  <a:lnTo>
                    <a:pt x="2613139" y="1352410"/>
                  </a:lnTo>
                  <a:lnTo>
                    <a:pt x="2619616" y="1345107"/>
                  </a:lnTo>
                  <a:lnTo>
                    <a:pt x="2627858" y="1338999"/>
                  </a:lnTo>
                  <a:lnTo>
                    <a:pt x="2635783" y="1333538"/>
                  </a:lnTo>
                  <a:lnTo>
                    <a:pt x="2673286" y="1303083"/>
                  </a:lnTo>
                  <a:lnTo>
                    <a:pt x="2708059" y="1270457"/>
                  </a:lnTo>
                  <a:lnTo>
                    <a:pt x="2740622" y="1235798"/>
                  </a:lnTo>
                  <a:lnTo>
                    <a:pt x="2771444" y="1199235"/>
                  </a:lnTo>
                  <a:lnTo>
                    <a:pt x="2801010" y="1160907"/>
                  </a:lnTo>
                  <a:lnTo>
                    <a:pt x="2811157" y="1133208"/>
                  </a:lnTo>
                  <a:lnTo>
                    <a:pt x="2811208" y="1122514"/>
                  </a:lnTo>
                  <a:close/>
                </a:path>
                <a:path w="3561079" h="3556000">
                  <a:moveTo>
                    <a:pt x="3560559" y="1778000"/>
                  </a:moveTo>
                  <a:lnTo>
                    <a:pt x="3559924" y="1739900"/>
                  </a:lnTo>
                  <a:lnTo>
                    <a:pt x="3558006" y="1689100"/>
                  </a:lnTo>
                  <a:lnTo>
                    <a:pt x="3554831" y="1638300"/>
                  </a:lnTo>
                  <a:lnTo>
                    <a:pt x="3550424" y="1587500"/>
                  </a:lnTo>
                  <a:lnTo>
                    <a:pt x="3544798" y="1549400"/>
                  </a:lnTo>
                  <a:lnTo>
                    <a:pt x="3537966" y="1498600"/>
                  </a:lnTo>
                  <a:lnTo>
                    <a:pt x="3529939" y="1447800"/>
                  </a:lnTo>
                  <a:lnTo>
                    <a:pt x="3520744" y="1409700"/>
                  </a:lnTo>
                  <a:lnTo>
                    <a:pt x="3510381" y="1358900"/>
                  </a:lnTo>
                  <a:lnTo>
                    <a:pt x="3498888" y="1320800"/>
                  </a:lnTo>
                  <a:lnTo>
                    <a:pt x="3486264" y="1270000"/>
                  </a:lnTo>
                  <a:lnTo>
                    <a:pt x="3472523" y="1231900"/>
                  </a:lnTo>
                  <a:lnTo>
                    <a:pt x="3457702" y="1181100"/>
                  </a:lnTo>
                  <a:lnTo>
                    <a:pt x="3441801" y="1143000"/>
                  </a:lnTo>
                  <a:lnTo>
                    <a:pt x="3424834" y="1104900"/>
                  </a:lnTo>
                  <a:lnTo>
                    <a:pt x="3406838" y="1054100"/>
                  </a:lnTo>
                  <a:lnTo>
                    <a:pt x="3387801" y="1016000"/>
                  </a:lnTo>
                  <a:lnTo>
                    <a:pt x="3369297" y="980833"/>
                  </a:lnTo>
                  <a:lnTo>
                    <a:pt x="3369297" y="1778000"/>
                  </a:lnTo>
                  <a:lnTo>
                    <a:pt x="3368573" y="1828800"/>
                  </a:lnTo>
                  <a:lnTo>
                    <a:pt x="3366389" y="1879600"/>
                  </a:lnTo>
                  <a:lnTo>
                    <a:pt x="3362795" y="1930400"/>
                  </a:lnTo>
                  <a:lnTo>
                    <a:pt x="3357791" y="1968500"/>
                  </a:lnTo>
                  <a:lnTo>
                    <a:pt x="3351403" y="2019300"/>
                  </a:lnTo>
                  <a:lnTo>
                    <a:pt x="3343656" y="2070100"/>
                  </a:lnTo>
                  <a:lnTo>
                    <a:pt x="3334562" y="2108200"/>
                  </a:lnTo>
                  <a:lnTo>
                    <a:pt x="3324148" y="2159000"/>
                  </a:lnTo>
                  <a:lnTo>
                    <a:pt x="3312439" y="2209800"/>
                  </a:lnTo>
                  <a:lnTo>
                    <a:pt x="3299447" y="2247900"/>
                  </a:lnTo>
                  <a:lnTo>
                    <a:pt x="3285210" y="2298700"/>
                  </a:lnTo>
                  <a:lnTo>
                    <a:pt x="3269729" y="2336800"/>
                  </a:lnTo>
                  <a:lnTo>
                    <a:pt x="3253028" y="2374900"/>
                  </a:lnTo>
                  <a:lnTo>
                    <a:pt x="3235134" y="2425700"/>
                  </a:lnTo>
                  <a:lnTo>
                    <a:pt x="3216071" y="2463800"/>
                  </a:lnTo>
                  <a:lnTo>
                    <a:pt x="3195853" y="2501900"/>
                  </a:lnTo>
                  <a:lnTo>
                    <a:pt x="3174504" y="2540000"/>
                  </a:lnTo>
                  <a:lnTo>
                    <a:pt x="3152038" y="2578100"/>
                  </a:lnTo>
                  <a:lnTo>
                    <a:pt x="3128492" y="2616200"/>
                  </a:lnTo>
                  <a:lnTo>
                    <a:pt x="3103867" y="2654300"/>
                  </a:lnTo>
                  <a:lnTo>
                    <a:pt x="3078200" y="2692400"/>
                  </a:lnTo>
                  <a:lnTo>
                    <a:pt x="3051505" y="2730500"/>
                  </a:lnTo>
                  <a:lnTo>
                    <a:pt x="3023806" y="2768600"/>
                  </a:lnTo>
                  <a:lnTo>
                    <a:pt x="2995117" y="2806700"/>
                  </a:lnTo>
                  <a:lnTo>
                    <a:pt x="2965462" y="2844800"/>
                  </a:lnTo>
                  <a:lnTo>
                    <a:pt x="2934868" y="2870200"/>
                  </a:lnTo>
                  <a:lnTo>
                    <a:pt x="2903359" y="2908300"/>
                  </a:lnTo>
                  <a:lnTo>
                    <a:pt x="2870936" y="2933700"/>
                  </a:lnTo>
                  <a:lnTo>
                    <a:pt x="2837637" y="2971800"/>
                  </a:lnTo>
                  <a:lnTo>
                    <a:pt x="2803487" y="2997200"/>
                  </a:lnTo>
                  <a:lnTo>
                    <a:pt x="2768485" y="3022600"/>
                  </a:lnTo>
                  <a:lnTo>
                    <a:pt x="2732671" y="3048000"/>
                  </a:lnTo>
                  <a:lnTo>
                    <a:pt x="2696057" y="3086100"/>
                  </a:lnTo>
                  <a:lnTo>
                    <a:pt x="2658681" y="3111500"/>
                  </a:lnTo>
                  <a:lnTo>
                    <a:pt x="2620530" y="3124200"/>
                  </a:lnTo>
                  <a:lnTo>
                    <a:pt x="2581656" y="3149600"/>
                  </a:lnTo>
                  <a:lnTo>
                    <a:pt x="2542070" y="3175000"/>
                  </a:lnTo>
                  <a:lnTo>
                    <a:pt x="2501785" y="3200400"/>
                  </a:lnTo>
                  <a:lnTo>
                    <a:pt x="2460841" y="3213100"/>
                  </a:lnTo>
                  <a:lnTo>
                    <a:pt x="2419235" y="3238500"/>
                  </a:lnTo>
                  <a:lnTo>
                    <a:pt x="2377008" y="3251200"/>
                  </a:lnTo>
                  <a:lnTo>
                    <a:pt x="2334171" y="3276600"/>
                  </a:lnTo>
                  <a:lnTo>
                    <a:pt x="2111578" y="3340100"/>
                  </a:lnTo>
                  <a:lnTo>
                    <a:pt x="2065528" y="3340100"/>
                  </a:lnTo>
                  <a:lnTo>
                    <a:pt x="1972056" y="3365500"/>
                  </a:lnTo>
                  <a:lnTo>
                    <a:pt x="1588465" y="3365500"/>
                  </a:lnTo>
                  <a:lnTo>
                    <a:pt x="1495005" y="3340100"/>
                  </a:lnTo>
                  <a:lnTo>
                    <a:pt x="1448955" y="3340100"/>
                  </a:lnTo>
                  <a:lnTo>
                    <a:pt x="1226375" y="3276600"/>
                  </a:lnTo>
                  <a:lnTo>
                    <a:pt x="1183538" y="3251200"/>
                  </a:lnTo>
                  <a:lnTo>
                    <a:pt x="1141310" y="3238500"/>
                  </a:lnTo>
                  <a:lnTo>
                    <a:pt x="1099705" y="3213100"/>
                  </a:lnTo>
                  <a:lnTo>
                    <a:pt x="1058760" y="3200400"/>
                  </a:lnTo>
                  <a:lnTo>
                    <a:pt x="1018476" y="3175000"/>
                  </a:lnTo>
                  <a:lnTo>
                    <a:pt x="978890" y="3149600"/>
                  </a:lnTo>
                  <a:lnTo>
                    <a:pt x="940015" y="3124200"/>
                  </a:lnTo>
                  <a:lnTo>
                    <a:pt x="901877" y="3111500"/>
                  </a:lnTo>
                  <a:lnTo>
                    <a:pt x="864489" y="3086100"/>
                  </a:lnTo>
                  <a:lnTo>
                    <a:pt x="827874" y="3048000"/>
                  </a:lnTo>
                  <a:lnTo>
                    <a:pt x="792060" y="3022600"/>
                  </a:lnTo>
                  <a:lnTo>
                    <a:pt x="757072" y="2997200"/>
                  </a:lnTo>
                  <a:lnTo>
                    <a:pt x="722909" y="2971800"/>
                  </a:lnTo>
                  <a:lnTo>
                    <a:pt x="689610" y="2933700"/>
                  </a:lnTo>
                  <a:lnTo>
                    <a:pt x="657199" y="2908300"/>
                  </a:lnTo>
                  <a:lnTo>
                    <a:pt x="625678" y="2870200"/>
                  </a:lnTo>
                  <a:lnTo>
                    <a:pt x="595083" y="2844800"/>
                  </a:lnTo>
                  <a:lnTo>
                    <a:pt x="565442" y="2806700"/>
                  </a:lnTo>
                  <a:lnTo>
                    <a:pt x="536752" y="2768600"/>
                  </a:lnTo>
                  <a:lnTo>
                    <a:pt x="509054" y="2730500"/>
                  </a:lnTo>
                  <a:lnTo>
                    <a:pt x="482358" y="2692400"/>
                  </a:lnTo>
                  <a:lnTo>
                    <a:pt x="456692" y="2654300"/>
                  </a:lnTo>
                  <a:lnTo>
                    <a:pt x="432066" y="2616200"/>
                  </a:lnTo>
                  <a:lnTo>
                    <a:pt x="408520" y="2578100"/>
                  </a:lnTo>
                  <a:lnTo>
                    <a:pt x="386054" y="2540000"/>
                  </a:lnTo>
                  <a:lnTo>
                    <a:pt x="364705" y="2501900"/>
                  </a:lnTo>
                  <a:lnTo>
                    <a:pt x="344487" y="2463800"/>
                  </a:lnTo>
                  <a:lnTo>
                    <a:pt x="325424" y="2425700"/>
                  </a:lnTo>
                  <a:lnTo>
                    <a:pt x="307530" y="2374900"/>
                  </a:lnTo>
                  <a:lnTo>
                    <a:pt x="290830" y="2336800"/>
                  </a:lnTo>
                  <a:lnTo>
                    <a:pt x="275348" y="2298700"/>
                  </a:lnTo>
                  <a:lnTo>
                    <a:pt x="261112" y="2247900"/>
                  </a:lnTo>
                  <a:lnTo>
                    <a:pt x="248119" y="2209800"/>
                  </a:lnTo>
                  <a:lnTo>
                    <a:pt x="236410" y="2159000"/>
                  </a:lnTo>
                  <a:lnTo>
                    <a:pt x="225996" y="2108200"/>
                  </a:lnTo>
                  <a:lnTo>
                    <a:pt x="216903" y="2070100"/>
                  </a:lnTo>
                  <a:lnTo>
                    <a:pt x="209156" y="2019300"/>
                  </a:lnTo>
                  <a:lnTo>
                    <a:pt x="202768" y="1968500"/>
                  </a:lnTo>
                  <a:lnTo>
                    <a:pt x="197764" y="1930400"/>
                  </a:lnTo>
                  <a:lnTo>
                    <a:pt x="194170" y="1879600"/>
                  </a:lnTo>
                  <a:lnTo>
                    <a:pt x="191985" y="1828800"/>
                  </a:lnTo>
                  <a:lnTo>
                    <a:pt x="191262" y="1778000"/>
                  </a:lnTo>
                  <a:lnTo>
                    <a:pt x="191985" y="1739900"/>
                  </a:lnTo>
                  <a:lnTo>
                    <a:pt x="194170" y="1689100"/>
                  </a:lnTo>
                  <a:lnTo>
                    <a:pt x="197764" y="1638300"/>
                  </a:lnTo>
                  <a:lnTo>
                    <a:pt x="202768" y="1587500"/>
                  </a:lnTo>
                  <a:lnTo>
                    <a:pt x="209156" y="1549400"/>
                  </a:lnTo>
                  <a:lnTo>
                    <a:pt x="216903" y="1498600"/>
                  </a:lnTo>
                  <a:lnTo>
                    <a:pt x="225996" y="1447800"/>
                  </a:lnTo>
                  <a:lnTo>
                    <a:pt x="236410" y="1409700"/>
                  </a:lnTo>
                  <a:lnTo>
                    <a:pt x="248119" y="1358900"/>
                  </a:lnTo>
                  <a:lnTo>
                    <a:pt x="261112" y="1320800"/>
                  </a:lnTo>
                  <a:lnTo>
                    <a:pt x="275348" y="1270000"/>
                  </a:lnTo>
                  <a:lnTo>
                    <a:pt x="290830" y="1231900"/>
                  </a:lnTo>
                  <a:lnTo>
                    <a:pt x="307530" y="1181100"/>
                  </a:lnTo>
                  <a:lnTo>
                    <a:pt x="325424" y="1143000"/>
                  </a:lnTo>
                  <a:lnTo>
                    <a:pt x="344487" y="1104900"/>
                  </a:lnTo>
                  <a:lnTo>
                    <a:pt x="364705" y="1066800"/>
                  </a:lnTo>
                  <a:lnTo>
                    <a:pt x="386054" y="1016000"/>
                  </a:lnTo>
                  <a:lnTo>
                    <a:pt x="408520" y="977900"/>
                  </a:lnTo>
                  <a:lnTo>
                    <a:pt x="432066" y="939800"/>
                  </a:lnTo>
                  <a:lnTo>
                    <a:pt x="456692" y="901700"/>
                  </a:lnTo>
                  <a:lnTo>
                    <a:pt x="482358" y="863600"/>
                  </a:lnTo>
                  <a:lnTo>
                    <a:pt x="509054" y="825500"/>
                  </a:lnTo>
                  <a:lnTo>
                    <a:pt x="536752" y="800100"/>
                  </a:lnTo>
                  <a:lnTo>
                    <a:pt x="565442" y="762000"/>
                  </a:lnTo>
                  <a:lnTo>
                    <a:pt x="595083" y="723900"/>
                  </a:lnTo>
                  <a:lnTo>
                    <a:pt x="625678" y="685800"/>
                  </a:lnTo>
                  <a:lnTo>
                    <a:pt x="657199" y="660400"/>
                  </a:lnTo>
                  <a:lnTo>
                    <a:pt x="689610" y="622300"/>
                  </a:lnTo>
                  <a:lnTo>
                    <a:pt x="722909" y="596900"/>
                  </a:lnTo>
                  <a:lnTo>
                    <a:pt x="757072" y="571500"/>
                  </a:lnTo>
                  <a:lnTo>
                    <a:pt x="792060" y="533400"/>
                  </a:lnTo>
                  <a:lnTo>
                    <a:pt x="827874" y="508000"/>
                  </a:lnTo>
                  <a:lnTo>
                    <a:pt x="864489" y="482600"/>
                  </a:lnTo>
                  <a:lnTo>
                    <a:pt x="901877" y="457200"/>
                  </a:lnTo>
                  <a:lnTo>
                    <a:pt x="940015" y="431800"/>
                  </a:lnTo>
                  <a:lnTo>
                    <a:pt x="978890" y="406400"/>
                  </a:lnTo>
                  <a:lnTo>
                    <a:pt x="1018476" y="393700"/>
                  </a:lnTo>
                  <a:lnTo>
                    <a:pt x="1058760" y="368300"/>
                  </a:lnTo>
                  <a:lnTo>
                    <a:pt x="1099705" y="342900"/>
                  </a:lnTo>
                  <a:lnTo>
                    <a:pt x="1141310" y="330200"/>
                  </a:lnTo>
                  <a:lnTo>
                    <a:pt x="1183538" y="304800"/>
                  </a:lnTo>
                  <a:lnTo>
                    <a:pt x="1403388" y="241300"/>
                  </a:lnTo>
                  <a:lnTo>
                    <a:pt x="1495005" y="215900"/>
                  </a:lnTo>
                  <a:lnTo>
                    <a:pt x="1541513" y="215900"/>
                  </a:lnTo>
                  <a:lnTo>
                    <a:pt x="1588465" y="203200"/>
                  </a:lnTo>
                  <a:lnTo>
                    <a:pt x="1635836" y="203200"/>
                  </a:lnTo>
                  <a:lnTo>
                    <a:pt x="1683613" y="190500"/>
                  </a:lnTo>
                  <a:lnTo>
                    <a:pt x="1876920" y="190500"/>
                  </a:lnTo>
                  <a:lnTo>
                    <a:pt x="1924685" y="203200"/>
                  </a:lnTo>
                  <a:lnTo>
                    <a:pt x="1972056" y="203200"/>
                  </a:lnTo>
                  <a:lnTo>
                    <a:pt x="2019007" y="215900"/>
                  </a:lnTo>
                  <a:lnTo>
                    <a:pt x="2065528" y="215900"/>
                  </a:lnTo>
                  <a:lnTo>
                    <a:pt x="2157145" y="241300"/>
                  </a:lnTo>
                  <a:lnTo>
                    <a:pt x="2377008" y="304800"/>
                  </a:lnTo>
                  <a:lnTo>
                    <a:pt x="2419235" y="330200"/>
                  </a:lnTo>
                  <a:lnTo>
                    <a:pt x="2460841" y="342900"/>
                  </a:lnTo>
                  <a:lnTo>
                    <a:pt x="2501785" y="368300"/>
                  </a:lnTo>
                  <a:lnTo>
                    <a:pt x="2542070" y="393700"/>
                  </a:lnTo>
                  <a:lnTo>
                    <a:pt x="2581656" y="406400"/>
                  </a:lnTo>
                  <a:lnTo>
                    <a:pt x="2620530" y="431800"/>
                  </a:lnTo>
                  <a:lnTo>
                    <a:pt x="2658681" y="457200"/>
                  </a:lnTo>
                  <a:lnTo>
                    <a:pt x="2696057" y="482600"/>
                  </a:lnTo>
                  <a:lnTo>
                    <a:pt x="2732671" y="508000"/>
                  </a:lnTo>
                  <a:lnTo>
                    <a:pt x="2768485" y="533400"/>
                  </a:lnTo>
                  <a:lnTo>
                    <a:pt x="2803487" y="571500"/>
                  </a:lnTo>
                  <a:lnTo>
                    <a:pt x="2837637" y="596900"/>
                  </a:lnTo>
                  <a:lnTo>
                    <a:pt x="2870936" y="622300"/>
                  </a:lnTo>
                  <a:lnTo>
                    <a:pt x="2903359" y="660400"/>
                  </a:lnTo>
                  <a:lnTo>
                    <a:pt x="2934868" y="685800"/>
                  </a:lnTo>
                  <a:lnTo>
                    <a:pt x="2965462" y="723900"/>
                  </a:lnTo>
                  <a:lnTo>
                    <a:pt x="2995117" y="762000"/>
                  </a:lnTo>
                  <a:lnTo>
                    <a:pt x="3023806" y="800100"/>
                  </a:lnTo>
                  <a:lnTo>
                    <a:pt x="3051505" y="825500"/>
                  </a:lnTo>
                  <a:lnTo>
                    <a:pt x="3078200" y="863600"/>
                  </a:lnTo>
                  <a:lnTo>
                    <a:pt x="3103867" y="901700"/>
                  </a:lnTo>
                  <a:lnTo>
                    <a:pt x="3128492" y="939800"/>
                  </a:lnTo>
                  <a:lnTo>
                    <a:pt x="3152038" y="977900"/>
                  </a:lnTo>
                  <a:lnTo>
                    <a:pt x="3174504" y="1016000"/>
                  </a:lnTo>
                  <a:lnTo>
                    <a:pt x="3195853" y="1066800"/>
                  </a:lnTo>
                  <a:lnTo>
                    <a:pt x="3216071" y="1104900"/>
                  </a:lnTo>
                  <a:lnTo>
                    <a:pt x="3235134" y="1143000"/>
                  </a:lnTo>
                  <a:lnTo>
                    <a:pt x="3253028" y="1181100"/>
                  </a:lnTo>
                  <a:lnTo>
                    <a:pt x="3269729" y="1231900"/>
                  </a:lnTo>
                  <a:lnTo>
                    <a:pt x="3285210" y="1270000"/>
                  </a:lnTo>
                  <a:lnTo>
                    <a:pt x="3299447" y="1320800"/>
                  </a:lnTo>
                  <a:lnTo>
                    <a:pt x="3312439" y="1358900"/>
                  </a:lnTo>
                  <a:lnTo>
                    <a:pt x="3324148" y="1409700"/>
                  </a:lnTo>
                  <a:lnTo>
                    <a:pt x="3334562" y="1447800"/>
                  </a:lnTo>
                  <a:lnTo>
                    <a:pt x="3343656" y="1498600"/>
                  </a:lnTo>
                  <a:lnTo>
                    <a:pt x="3351403" y="1549400"/>
                  </a:lnTo>
                  <a:lnTo>
                    <a:pt x="3357791" y="1587500"/>
                  </a:lnTo>
                  <a:lnTo>
                    <a:pt x="3362795" y="1638300"/>
                  </a:lnTo>
                  <a:lnTo>
                    <a:pt x="3366389" y="1689100"/>
                  </a:lnTo>
                  <a:lnTo>
                    <a:pt x="3368573" y="1739900"/>
                  </a:lnTo>
                  <a:lnTo>
                    <a:pt x="3369297" y="1778000"/>
                  </a:lnTo>
                  <a:lnTo>
                    <a:pt x="3369297" y="980833"/>
                  </a:lnTo>
                  <a:lnTo>
                    <a:pt x="3346716" y="939800"/>
                  </a:lnTo>
                  <a:lnTo>
                    <a:pt x="3324707" y="901700"/>
                  </a:lnTo>
                  <a:lnTo>
                    <a:pt x="3301720" y="863600"/>
                  </a:lnTo>
                  <a:lnTo>
                    <a:pt x="3277793" y="825500"/>
                  </a:lnTo>
                  <a:lnTo>
                    <a:pt x="3252940" y="787400"/>
                  </a:lnTo>
                  <a:lnTo>
                    <a:pt x="3227171" y="749300"/>
                  </a:lnTo>
                  <a:lnTo>
                    <a:pt x="3200514" y="711200"/>
                  </a:lnTo>
                  <a:lnTo>
                    <a:pt x="3172968" y="673100"/>
                  </a:lnTo>
                  <a:lnTo>
                    <a:pt x="3144545" y="635000"/>
                  </a:lnTo>
                  <a:lnTo>
                    <a:pt x="3115297" y="609600"/>
                  </a:lnTo>
                  <a:lnTo>
                    <a:pt x="3085198" y="571500"/>
                  </a:lnTo>
                  <a:lnTo>
                    <a:pt x="3054286" y="546100"/>
                  </a:lnTo>
                  <a:lnTo>
                    <a:pt x="3022587" y="508000"/>
                  </a:lnTo>
                  <a:lnTo>
                    <a:pt x="2990088" y="482600"/>
                  </a:lnTo>
                  <a:lnTo>
                    <a:pt x="2956839" y="444500"/>
                  </a:lnTo>
                  <a:lnTo>
                    <a:pt x="2922828" y="419100"/>
                  </a:lnTo>
                  <a:lnTo>
                    <a:pt x="2888081" y="393700"/>
                  </a:lnTo>
                  <a:lnTo>
                    <a:pt x="2852623" y="355600"/>
                  </a:lnTo>
                  <a:lnTo>
                    <a:pt x="2816453" y="330200"/>
                  </a:lnTo>
                  <a:lnTo>
                    <a:pt x="2779611" y="304800"/>
                  </a:lnTo>
                  <a:lnTo>
                    <a:pt x="2742095" y="279400"/>
                  </a:lnTo>
                  <a:lnTo>
                    <a:pt x="2703919" y="266700"/>
                  </a:lnTo>
                  <a:lnTo>
                    <a:pt x="2665107" y="241300"/>
                  </a:lnTo>
                  <a:lnTo>
                    <a:pt x="2585643" y="190500"/>
                  </a:lnTo>
                  <a:lnTo>
                    <a:pt x="2545029" y="177800"/>
                  </a:lnTo>
                  <a:lnTo>
                    <a:pt x="2503830" y="152400"/>
                  </a:lnTo>
                  <a:lnTo>
                    <a:pt x="2462085" y="139700"/>
                  </a:lnTo>
                  <a:lnTo>
                    <a:pt x="2419794" y="114300"/>
                  </a:lnTo>
                  <a:lnTo>
                    <a:pt x="2155660" y="38100"/>
                  </a:lnTo>
                  <a:lnTo>
                    <a:pt x="2110054" y="38100"/>
                  </a:lnTo>
                  <a:lnTo>
                    <a:pt x="2017623" y="12700"/>
                  </a:lnTo>
                  <a:lnTo>
                    <a:pt x="1923694" y="12700"/>
                  </a:lnTo>
                  <a:lnTo>
                    <a:pt x="1876209" y="0"/>
                  </a:lnTo>
                  <a:lnTo>
                    <a:pt x="1684312" y="0"/>
                  </a:lnTo>
                  <a:lnTo>
                    <a:pt x="1636826" y="12700"/>
                  </a:lnTo>
                  <a:lnTo>
                    <a:pt x="1542897" y="12700"/>
                  </a:lnTo>
                  <a:lnTo>
                    <a:pt x="1450479" y="38100"/>
                  </a:lnTo>
                  <a:lnTo>
                    <a:pt x="1404874" y="38100"/>
                  </a:lnTo>
                  <a:lnTo>
                    <a:pt x="1140739" y="114300"/>
                  </a:lnTo>
                  <a:lnTo>
                    <a:pt x="1098461" y="139700"/>
                  </a:lnTo>
                  <a:lnTo>
                    <a:pt x="1056703" y="152400"/>
                  </a:lnTo>
                  <a:lnTo>
                    <a:pt x="1015517" y="177800"/>
                  </a:lnTo>
                  <a:lnTo>
                    <a:pt x="974890" y="190500"/>
                  </a:lnTo>
                  <a:lnTo>
                    <a:pt x="895438" y="241300"/>
                  </a:lnTo>
                  <a:lnTo>
                    <a:pt x="856627" y="266700"/>
                  </a:lnTo>
                  <a:lnTo>
                    <a:pt x="818451" y="279400"/>
                  </a:lnTo>
                  <a:lnTo>
                    <a:pt x="780935" y="304800"/>
                  </a:lnTo>
                  <a:lnTo>
                    <a:pt x="744093" y="330200"/>
                  </a:lnTo>
                  <a:lnTo>
                    <a:pt x="707923" y="355600"/>
                  </a:lnTo>
                  <a:lnTo>
                    <a:pt x="672465" y="393700"/>
                  </a:lnTo>
                  <a:lnTo>
                    <a:pt x="637730" y="419100"/>
                  </a:lnTo>
                  <a:lnTo>
                    <a:pt x="603719" y="444500"/>
                  </a:lnTo>
                  <a:lnTo>
                    <a:pt x="570458" y="482600"/>
                  </a:lnTo>
                  <a:lnTo>
                    <a:pt x="537972" y="508000"/>
                  </a:lnTo>
                  <a:lnTo>
                    <a:pt x="506260" y="546100"/>
                  </a:lnTo>
                  <a:lnTo>
                    <a:pt x="475361" y="571500"/>
                  </a:lnTo>
                  <a:lnTo>
                    <a:pt x="445262" y="609600"/>
                  </a:lnTo>
                  <a:lnTo>
                    <a:pt x="416001" y="635000"/>
                  </a:lnTo>
                  <a:lnTo>
                    <a:pt x="387591" y="673100"/>
                  </a:lnTo>
                  <a:lnTo>
                    <a:pt x="360045" y="711200"/>
                  </a:lnTo>
                  <a:lnTo>
                    <a:pt x="333387" y="749300"/>
                  </a:lnTo>
                  <a:lnTo>
                    <a:pt x="307619" y="787400"/>
                  </a:lnTo>
                  <a:lnTo>
                    <a:pt x="282752" y="825500"/>
                  </a:lnTo>
                  <a:lnTo>
                    <a:pt x="258838" y="863600"/>
                  </a:lnTo>
                  <a:lnTo>
                    <a:pt x="235851" y="901700"/>
                  </a:lnTo>
                  <a:lnTo>
                    <a:pt x="213842" y="939800"/>
                  </a:lnTo>
                  <a:lnTo>
                    <a:pt x="192798" y="977900"/>
                  </a:lnTo>
                  <a:lnTo>
                    <a:pt x="172758" y="1016000"/>
                  </a:lnTo>
                  <a:lnTo>
                    <a:pt x="153720" y="1054100"/>
                  </a:lnTo>
                  <a:lnTo>
                    <a:pt x="135724" y="1104900"/>
                  </a:lnTo>
                  <a:lnTo>
                    <a:pt x="118757" y="1143000"/>
                  </a:lnTo>
                  <a:lnTo>
                    <a:pt x="102857" y="1181100"/>
                  </a:lnTo>
                  <a:lnTo>
                    <a:pt x="88036" y="1231900"/>
                  </a:lnTo>
                  <a:lnTo>
                    <a:pt x="74295" y="1270000"/>
                  </a:lnTo>
                  <a:lnTo>
                    <a:pt x="61671" y="1320800"/>
                  </a:lnTo>
                  <a:lnTo>
                    <a:pt x="50177" y="1358900"/>
                  </a:lnTo>
                  <a:lnTo>
                    <a:pt x="39814" y="1409700"/>
                  </a:lnTo>
                  <a:lnTo>
                    <a:pt x="30619" y="1447800"/>
                  </a:lnTo>
                  <a:lnTo>
                    <a:pt x="22593" y="1498600"/>
                  </a:lnTo>
                  <a:lnTo>
                    <a:pt x="15760" y="1549400"/>
                  </a:lnTo>
                  <a:lnTo>
                    <a:pt x="10134" y="1587500"/>
                  </a:lnTo>
                  <a:lnTo>
                    <a:pt x="5727" y="1638300"/>
                  </a:lnTo>
                  <a:lnTo>
                    <a:pt x="2552" y="1689100"/>
                  </a:lnTo>
                  <a:lnTo>
                    <a:pt x="635" y="1739900"/>
                  </a:lnTo>
                  <a:lnTo>
                    <a:pt x="0" y="1778000"/>
                  </a:lnTo>
                  <a:lnTo>
                    <a:pt x="635" y="1828800"/>
                  </a:lnTo>
                  <a:lnTo>
                    <a:pt x="2552" y="1879600"/>
                  </a:lnTo>
                  <a:lnTo>
                    <a:pt x="5727" y="1930400"/>
                  </a:lnTo>
                  <a:lnTo>
                    <a:pt x="10134" y="1968500"/>
                  </a:lnTo>
                  <a:lnTo>
                    <a:pt x="15760" y="2019300"/>
                  </a:lnTo>
                  <a:lnTo>
                    <a:pt x="22593" y="2070100"/>
                  </a:lnTo>
                  <a:lnTo>
                    <a:pt x="30619" y="2108200"/>
                  </a:lnTo>
                  <a:lnTo>
                    <a:pt x="39814" y="2159000"/>
                  </a:lnTo>
                  <a:lnTo>
                    <a:pt x="50177" y="2197100"/>
                  </a:lnTo>
                  <a:lnTo>
                    <a:pt x="61671" y="2247900"/>
                  </a:lnTo>
                  <a:lnTo>
                    <a:pt x="74295" y="2286000"/>
                  </a:lnTo>
                  <a:lnTo>
                    <a:pt x="88036" y="2336800"/>
                  </a:lnTo>
                  <a:lnTo>
                    <a:pt x="102857" y="2374900"/>
                  </a:lnTo>
                  <a:lnTo>
                    <a:pt x="118757" y="2425700"/>
                  </a:lnTo>
                  <a:lnTo>
                    <a:pt x="135724" y="2463800"/>
                  </a:lnTo>
                  <a:lnTo>
                    <a:pt x="153720" y="2501900"/>
                  </a:lnTo>
                  <a:lnTo>
                    <a:pt x="172758" y="2552700"/>
                  </a:lnTo>
                  <a:lnTo>
                    <a:pt x="192798" y="2590800"/>
                  </a:lnTo>
                  <a:lnTo>
                    <a:pt x="213842" y="2628900"/>
                  </a:lnTo>
                  <a:lnTo>
                    <a:pt x="235851" y="2667000"/>
                  </a:lnTo>
                  <a:lnTo>
                    <a:pt x="258838" y="2705100"/>
                  </a:lnTo>
                  <a:lnTo>
                    <a:pt x="282752" y="2743200"/>
                  </a:lnTo>
                  <a:lnTo>
                    <a:pt x="307619" y="2781300"/>
                  </a:lnTo>
                  <a:lnTo>
                    <a:pt x="333387" y="2819400"/>
                  </a:lnTo>
                  <a:lnTo>
                    <a:pt x="360045" y="2857500"/>
                  </a:lnTo>
                  <a:lnTo>
                    <a:pt x="387591" y="2895600"/>
                  </a:lnTo>
                  <a:lnTo>
                    <a:pt x="416001" y="2921000"/>
                  </a:lnTo>
                  <a:lnTo>
                    <a:pt x="445262" y="2959100"/>
                  </a:lnTo>
                  <a:lnTo>
                    <a:pt x="475361" y="2997200"/>
                  </a:lnTo>
                  <a:lnTo>
                    <a:pt x="506260" y="3022600"/>
                  </a:lnTo>
                  <a:lnTo>
                    <a:pt x="537972" y="3060700"/>
                  </a:lnTo>
                  <a:lnTo>
                    <a:pt x="570458" y="3086100"/>
                  </a:lnTo>
                  <a:lnTo>
                    <a:pt x="603719" y="3111500"/>
                  </a:lnTo>
                  <a:lnTo>
                    <a:pt x="637730" y="3149600"/>
                  </a:lnTo>
                  <a:lnTo>
                    <a:pt x="672465" y="3175000"/>
                  </a:lnTo>
                  <a:lnTo>
                    <a:pt x="707923" y="3200400"/>
                  </a:lnTo>
                  <a:lnTo>
                    <a:pt x="744093" y="3225800"/>
                  </a:lnTo>
                  <a:lnTo>
                    <a:pt x="780935" y="3251200"/>
                  </a:lnTo>
                  <a:lnTo>
                    <a:pt x="818451" y="3276600"/>
                  </a:lnTo>
                  <a:lnTo>
                    <a:pt x="856627" y="3302000"/>
                  </a:lnTo>
                  <a:lnTo>
                    <a:pt x="895438" y="3327400"/>
                  </a:lnTo>
                  <a:lnTo>
                    <a:pt x="934859" y="3352800"/>
                  </a:lnTo>
                  <a:lnTo>
                    <a:pt x="974890" y="3365500"/>
                  </a:lnTo>
                  <a:lnTo>
                    <a:pt x="1015517" y="3390900"/>
                  </a:lnTo>
                  <a:lnTo>
                    <a:pt x="1056703" y="3403600"/>
                  </a:lnTo>
                  <a:lnTo>
                    <a:pt x="1098461" y="3429000"/>
                  </a:lnTo>
                  <a:lnTo>
                    <a:pt x="1183551" y="3454400"/>
                  </a:lnTo>
                  <a:lnTo>
                    <a:pt x="1226870" y="3479800"/>
                  </a:lnTo>
                  <a:lnTo>
                    <a:pt x="1359700" y="3517900"/>
                  </a:lnTo>
                  <a:lnTo>
                    <a:pt x="1404874" y="3517900"/>
                  </a:lnTo>
                  <a:lnTo>
                    <a:pt x="1496491" y="3543300"/>
                  </a:lnTo>
                  <a:lnTo>
                    <a:pt x="1542897" y="3543300"/>
                  </a:lnTo>
                  <a:lnTo>
                    <a:pt x="1589684" y="3556000"/>
                  </a:lnTo>
                  <a:lnTo>
                    <a:pt x="1970836" y="3556000"/>
                  </a:lnTo>
                  <a:lnTo>
                    <a:pt x="2017623" y="3543300"/>
                  </a:lnTo>
                  <a:lnTo>
                    <a:pt x="2064029" y="3543300"/>
                  </a:lnTo>
                  <a:lnTo>
                    <a:pt x="2155660" y="3517900"/>
                  </a:lnTo>
                  <a:lnTo>
                    <a:pt x="2200846" y="3517900"/>
                  </a:lnTo>
                  <a:lnTo>
                    <a:pt x="2333675" y="3479800"/>
                  </a:lnTo>
                  <a:lnTo>
                    <a:pt x="2376982" y="3454400"/>
                  </a:lnTo>
                  <a:lnTo>
                    <a:pt x="2462085" y="3429000"/>
                  </a:lnTo>
                  <a:lnTo>
                    <a:pt x="2503830" y="3403600"/>
                  </a:lnTo>
                  <a:lnTo>
                    <a:pt x="2545029" y="3390900"/>
                  </a:lnTo>
                  <a:lnTo>
                    <a:pt x="2585643" y="3365500"/>
                  </a:lnTo>
                  <a:lnTo>
                    <a:pt x="2625687" y="3352800"/>
                  </a:lnTo>
                  <a:lnTo>
                    <a:pt x="2665107" y="3327400"/>
                  </a:lnTo>
                  <a:lnTo>
                    <a:pt x="2703919" y="3302000"/>
                  </a:lnTo>
                  <a:lnTo>
                    <a:pt x="2742095" y="3276600"/>
                  </a:lnTo>
                  <a:lnTo>
                    <a:pt x="2779611" y="3251200"/>
                  </a:lnTo>
                  <a:lnTo>
                    <a:pt x="2816453" y="3225800"/>
                  </a:lnTo>
                  <a:lnTo>
                    <a:pt x="2852623" y="3200400"/>
                  </a:lnTo>
                  <a:lnTo>
                    <a:pt x="2888081" y="3175000"/>
                  </a:lnTo>
                  <a:lnTo>
                    <a:pt x="2922828" y="3149600"/>
                  </a:lnTo>
                  <a:lnTo>
                    <a:pt x="2956839" y="3111500"/>
                  </a:lnTo>
                  <a:lnTo>
                    <a:pt x="2990088" y="3086100"/>
                  </a:lnTo>
                  <a:lnTo>
                    <a:pt x="3022587" y="3060700"/>
                  </a:lnTo>
                  <a:lnTo>
                    <a:pt x="3054286" y="3022600"/>
                  </a:lnTo>
                  <a:lnTo>
                    <a:pt x="3085198" y="2997200"/>
                  </a:lnTo>
                  <a:lnTo>
                    <a:pt x="3115297" y="2959100"/>
                  </a:lnTo>
                  <a:lnTo>
                    <a:pt x="3144545" y="2921000"/>
                  </a:lnTo>
                  <a:lnTo>
                    <a:pt x="3172968" y="2895600"/>
                  </a:lnTo>
                  <a:lnTo>
                    <a:pt x="3200514" y="2857500"/>
                  </a:lnTo>
                  <a:lnTo>
                    <a:pt x="3227171" y="2819400"/>
                  </a:lnTo>
                  <a:lnTo>
                    <a:pt x="3252940" y="2781300"/>
                  </a:lnTo>
                  <a:lnTo>
                    <a:pt x="3277793" y="2743200"/>
                  </a:lnTo>
                  <a:lnTo>
                    <a:pt x="3301720" y="2705100"/>
                  </a:lnTo>
                  <a:lnTo>
                    <a:pt x="3324707" y="2667000"/>
                  </a:lnTo>
                  <a:lnTo>
                    <a:pt x="3346716" y="2628900"/>
                  </a:lnTo>
                  <a:lnTo>
                    <a:pt x="3367760" y="2590800"/>
                  </a:lnTo>
                  <a:lnTo>
                    <a:pt x="3387801" y="2552700"/>
                  </a:lnTo>
                  <a:lnTo>
                    <a:pt x="3406838" y="2501900"/>
                  </a:lnTo>
                  <a:lnTo>
                    <a:pt x="3424834" y="2463800"/>
                  </a:lnTo>
                  <a:lnTo>
                    <a:pt x="3441801" y="2425700"/>
                  </a:lnTo>
                  <a:lnTo>
                    <a:pt x="3457702" y="2374900"/>
                  </a:lnTo>
                  <a:lnTo>
                    <a:pt x="3472523" y="2336800"/>
                  </a:lnTo>
                  <a:lnTo>
                    <a:pt x="3486264" y="2286000"/>
                  </a:lnTo>
                  <a:lnTo>
                    <a:pt x="3498888" y="2247900"/>
                  </a:lnTo>
                  <a:lnTo>
                    <a:pt x="3510381" y="2197100"/>
                  </a:lnTo>
                  <a:lnTo>
                    <a:pt x="3520744" y="2159000"/>
                  </a:lnTo>
                  <a:lnTo>
                    <a:pt x="3529939" y="2108200"/>
                  </a:lnTo>
                  <a:lnTo>
                    <a:pt x="3537966" y="2070100"/>
                  </a:lnTo>
                  <a:lnTo>
                    <a:pt x="3544798" y="2019300"/>
                  </a:lnTo>
                  <a:lnTo>
                    <a:pt x="3550424" y="1968500"/>
                  </a:lnTo>
                  <a:lnTo>
                    <a:pt x="3554831" y="1930400"/>
                  </a:lnTo>
                  <a:lnTo>
                    <a:pt x="3558006" y="1879600"/>
                  </a:lnTo>
                  <a:lnTo>
                    <a:pt x="3559924" y="1828800"/>
                  </a:lnTo>
                  <a:lnTo>
                    <a:pt x="3560559" y="17780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"/>
            <p:cNvSpPr/>
            <p:nvPr/>
          </p:nvSpPr>
          <p:spPr>
            <a:xfrm>
              <a:off x="1257300" y="1335080"/>
              <a:ext cx="529529" cy="528774"/>
            </a:xfrm>
            <a:custGeom>
              <a:avLst/>
              <a:gdLst/>
              <a:ahLst/>
              <a:cxnLst/>
              <a:rect l="l" t="t" r="r" b="b"/>
              <a:pathLst>
                <a:path w="3561079" h="3556000">
                  <a:moveTo>
                    <a:pt x="2274100" y="735507"/>
                  </a:moveTo>
                  <a:lnTo>
                    <a:pt x="2271992" y="725055"/>
                  </a:lnTo>
                  <a:lnTo>
                    <a:pt x="2266238" y="716508"/>
                  </a:lnTo>
                  <a:lnTo>
                    <a:pt x="2257704" y="710755"/>
                  </a:lnTo>
                  <a:lnTo>
                    <a:pt x="2247239" y="708634"/>
                  </a:lnTo>
                  <a:lnTo>
                    <a:pt x="1885480" y="708634"/>
                  </a:lnTo>
                  <a:lnTo>
                    <a:pt x="1837270" y="711631"/>
                  </a:lnTo>
                  <a:lnTo>
                    <a:pt x="1790839" y="720382"/>
                  </a:lnTo>
                  <a:lnTo>
                    <a:pt x="1746554" y="734517"/>
                  </a:lnTo>
                  <a:lnTo>
                    <a:pt x="1704784" y="753681"/>
                  </a:lnTo>
                  <a:lnTo>
                    <a:pt x="1665871" y="777506"/>
                  </a:lnTo>
                  <a:lnTo>
                    <a:pt x="1630197" y="805649"/>
                  </a:lnTo>
                  <a:lnTo>
                    <a:pt x="1598104" y="837742"/>
                  </a:lnTo>
                  <a:lnTo>
                    <a:pt x="1569961" y="873417"/>
                  </a:lnTo>
                  <a:lnTo>
                    <a:pt x="1546136" y="912329"/>
                  </a:lnTo>
                  <a:lnTo>
                    <a:pt x="1526971" y="954100"/>
                  </a:lnTo>
                  <a:lnTo>
                    <a:pt x="1512836" y="998385"/>
                  </a:lnTo>
                  <a:lnTo>
                    <a:pt x="1504086" y="1044816"/>
                  </a:lnTo>
                  <a:lnTo>
                    <a:pt x="1501089" y="1093025"/>
                  </a:lnTo>
                  <a:lnTo>
                    <a:pt x="1501089" y="1397609"/>
                  </a:lnTo>
                  <a:lnTo>
                    <a:pt x="1309509" y="1397609"/>
                  </a:lnTo>
                  <a:lnTo>
                    <a:pt x="1299057" y="1399730"/>
                  </a:lnTo>
                  <a:lnTo>
                    <a:pt x="1290510" y="1405496"/>
                  </a:lnTo>
                  <a:lnTo>
                    <a:pt x="1284757" y="1414043"/>
                  </a:lnTo>
                  <a:lnTo>
                    <a:pt x="1282636" y="1424508"/>
                  </a:lnTo>
                  <a:lnTo>
                    <a:pt x="1282636" y="1740458"/>
                  </a:lnTo>
                  <a:lnTo>
                    <a:pt x="1284757" y="1750923"/>
                  </a:lnTo>
                  <a:lnTo>
                    <a:pt x="1290510" y="1759458"/>
                  </a:lnTo>
                  <a:lnTo>
                    <a:pt x="1299057" y="1765211"/>
                  </a:lnTo>
                  <a:lnTo>
                    <a:pt x="1309509" y="1767319"/>
                  </a:lnTo>
                  <a:lnTo>
                    <a:pt x="1501089" y="1767319"/>
                  </a:lnTo>
                  <a:lnTo>
                    <a:pt x="1501089" y="1784134"/>
                  </a:lnTo>
                  <a:lnTo>
                    <a:pt x="1501089" y="2815945"/>
                  </a:lnTo>
                  <a:lnTo>
                    <a:pt x="1503210" y="2826410"/>
                  </a:lnTo>
                  <a:lnTo>
                    <a:pt x="1508963" y="2834944"/>
                  </a:lnTo>
                  <a:lnTo>
                    <a:pt x="1517510" y="2840698"/>
                  </a:lnTo>
                  <a:lnTo>
                    <a:pt x="1527962" y="2842806"/>
                  </a:lnTo>
                  <a:lnTo>
                    <a:pt x="1911134" y="2842806"/>
                  </a:lnTo>
                  <a:lnTo>
                    <a:pt x="1921598" y="2840698"/>
                  </a:lnTo>
                  <a:lnTo>
                    <a:pt x="1930146" y="2834944"/>
                  </a:lnTo>
                  <a:lnTo>
                    <a:pt x="1935899" y="2826410"/>
                  </a:lnTo>
                  <a:lnTo>
                    <a:pt x="1938007" y="2815945"/>
                  </a:lnTo>
                  <a:lnTo>
                    <a:pt x="1938007" y="1767319"/>
                  </a:lnTo>
                  <a:lnTo>
                    <a:pt x="2215794" y="1767319"/>
                  </a:lnTo>
                  <a:lnTo>
                    <a:pt x="2269286" y="1426756"/>
                  </a:lnTo>
                  <a:lnTo>
                    <a:pt x="2267889" y="1415592"/>
                  </a:lnTo>
                  <a:lnTo>
                    <a:pt x="2262314" y="1406309"/>
                  </a:lnTo>
                  <a:lnTo>
                    <a:pt x="2253526" y="1399959"/>
                  </a:lnTo>
                  <a:lnTo>
                    <a:pt x="2242515" y="1397609"/>
                  </a:lnTo>
                  <a:lnTo>
                    <a:pt x="1938007" y="1397609"/>
                  </a:lnTo>
                  <a:lnTo>
                    <a:pt x="1938007" y="1173454"/>
                  </a:lnTo>
                  <a:lnTo>
                    <a:pt x="1945487" y="1136434"/>
                  </a:lnTo>
                  <a:lnTo>
                    <a:pt x="1965883" y="1106195"/>
                  </a:lnTo>
                  <a:lnTo>
                    <a:pt x="1996122" y="1085811"/>
                  </a:lnTo>
                  <a:lnTo>
                    <a:pt x="2033143" y="1078331"/>
                  </a:lnTo>
                  <a:lnTo>
                    <a:pt x="2247239" y="1078331"/>
                  </a:lnTo>
                  <a:lnTo>
                    <a:pt x="2257704" y="1076223"/>
                  </a:lnTo>
                  <a:lnTo>
                    <a:pt x="2266238" y="1070470"/>
                  </a:lnTo>
                  <a:lnTo>
                    <a:pt x="2271992" y="1061923"/>
                  </a:lnTo>
                  <a:lnTo>
                    <a:pt x="2274100" y="1051458"/>
                  </a:lnTo>
                  <a:lnTo>
                    <a:pt x="2274100" y="735507"/>
                  </a:lnTo>
                  <a:close/>
                </a:path>
                <a:path w="3561079" h="3556000">
                  <a:moveTo>
                    <a:pt x="3560559" y="1778000"/>
                  </a:moveTo>
                  <a:lnTo>
                    <a:pt x="3559911" y="1739900"/>
                  </a:lnTo>
                  <a:lnTo>
                    <a:pt x="3558006" y="1689100"/>
                  </a:lnTo>
                  <a:lnTo>
                    <a:pt x="3554831" y="1638300"/>
                  </a:lnTo>
                  <a:lnTo>
                    <a:pt x="3550424" y="1587500"/>
                  </a:lnTo>
                  <a:lnTo>
                    <a:pt x="3544798" y="1549400"/>
                  </a:lnTo>
                  <a:lnTo>
                    <a:pt x="3537966" y="1498600"/>
                  </a:lnTo>
                  <a:lnTo>
                    <a:pt x="3529939" y="1447800"/>
                  </a:lnTo>
                  <a:lnTo>
                    <a:pt x="3520732" y="1409700"/>
                  </a:lnTo>
                  <a:lnTo>
                    <a:pt x="3510381" y="1358900"/>
                  </a:lnTo>
                  <a:lnTo>
                    <a:pt x="3498875" y="1320800"/>
                  </a:lnTo>
                  <a:lnTo>
                    <a:pt x="3486251" y="1270000"/>
                  </a:lnTo>
                  <a:lnTo>
                    <a:pt x="3472523" y="1231900"/>
                  </a:lnTo>
                  <a:lnTo>
                    <a:pt x="3457702" y="1181100"/>
                  </a:lnTo>
                  <a:lnTo>
                    <a:pt x="3441801" y="1143000"/>
                  </a:lnTo>
                  <a:lnTo>
                    <a:pt x="3424834" y="1104900"/>
                  </a:lnTo>
                  <a:lnTo>
                    <a:pt x="3406838" y="1054100"/>
                  </a:lnTo>
                  <a:lnTo>
                    <a:pt x="3387801" y="1016000"/>
                  </a:lnTo>
                  <a:lnTo>
                    <a:pt x="3369310" y="980846"/>
                  </a:lnTo>
                  <a:lnTo>
                    <a:pt x="3369310" y="1778000"/>
                  </a:lnTo>
                  <a:lnTo>
                    <a:pt x="3368573" y="1828800"/>
                  </a:lnTo>
                  <a:lnTo>
                    <a:pt x="3366401" y="1879600"/>
                  </a:lnTo>
                  <a:lnTo>
                    <a:pt x="3362807" y="1930400"/>
                  </a:lnTo>
                  <a:lnTo>
                    <a:pt x="3357791" y="1968500"/>
                  </a:lnTo>
                  <a:lnTo>
                    <a:pt x="3351403" y="2019300"/>
                  </a:lnTo>
                  <a:lnTo>
                    <a:pt x="3343656" y="2070100"/>
                  </a:lnTo>
                  <a:lnTo>
                    <a:pt x="3334562" y="2108200"/>
                  </a:lnTo>
                  <a:lnTo>
                    <a:pt x="3324161" y="2159000"/>
                  </a:lnTo>
                  <a:lnTo>
                    <a:pt x="3312452" y="2209800"/>
                  </a:lnTo>
                  <a:lnTo>
                    <a:pt x="3299460" y="2247900"/>
                  </a:lnTo>
                  <a:lnTo>
                    <a:pt x="3285210" y="2298700"/>
                  </a:lnTo>
                  <a:lnTo>
                    <a:pt x="3269729" y="2336800"/>
                  </a:lnTo>
                  <a:lnTo>
                    <a:pt x="3253028" y="2374900"/>
                  </a:lnTo>
                  <a:lnTo>
                    <a:pt x="3235147" y="2425700"/>
                  </a:lnTo>
                  <a:lnTo>
                    <a:pt x="3216071" y="2463800"/>
                  </a:lnTo>
                  <a:lnTo>
                    <a:pt x="3195853" y="2501900"/>
                  </a:lnTo>
                  <a:lnTo>
                    <a:pt x="3174504" y="2540000"/>
                  </a:lnTo>
                  <a:lnTo>
                    <a:pt x="3152051" y="2578100"/>
                  </a:lnTo>
                  <a:lnTo>
                    <a:pt x="3128492" y="2616200"/>
                  </a:lnTo>
                  <a:lnTo>
                    <a:pt x="3103880" y="2654300"/>
                  </a:lnTo>
                  <a:lnTo>
                    <a:pt x="3078213" y="2692400"/>
                  </a:lnTo>
                  <a:lnTo>
                    <a:pt x="3051518" y="2730500"/>
                  </a:lnTo>
                  <a:lnTo>
                    <a:pt x="3023806" y="2768600"/>
                  </a:lnTo>
                  <a:lnTo>
                    <a:pt x="2995130" y="2806700"/>
                  </a:lnTo>
                  <a:lnTo>
                    <a:pt x="2965475" y="2844800"/>
                  </a:lnTo>
                  <a:lnTo>
                    <a:pt x="2934881" y="2870200"/>
                  </a:lnTo>
                  <a:lnTo>
                    <a:pt x="2903359" y="2908300"/>
                  </a:lnTo>
                  <a:lnTo>
                    <a:pt x="2870949" y="2933700"/>
                  </a:lnTo>
                  <a:lnTo>
                    <a:pt x="2837650" y="2971800"/>
                  </a:lnTo>
                  <a:lnTo>
                    <a:pt x="2803487" y="2997200"/>
                  </a:lnTo>
                  <a:lnTo>
                    <a:pt x="2768498" y="3022600"/>
                  </a:lnTo>
                  <a:lnTo>
                    <a:pt x="2732684" y="3048000"/>
                  </a:lnTo>
                  <a:lnTo>
                    <a:pt x="2696070" y="3086100"/>
                  </a:lnTo>
                  <a:lnTo>
                    <a:pt x="2658681" y="3111500"/>
                  </a:lnTo>
                  <a:lnTo>
                    <a:pt x="2620543" y="3124200"/>
                  </a:lnTo>
                  <a:lnTo>
                    <a:pt x="2581668" y="3149600"/>
                  </a:lnTo>
                  <a:lnTo>
                    <a:pt x="2542082" y="3175000"/>
                  </a:lnTo>
                  <a:lnTo>
                    <a:pt x="2501798" y="3200400"/>
                  </a:lnTo>
                  <a:lnTo>
                    <a:pt x="2460853" y="3213100"/>
                  </a:lnTo>
                  <a:lnTo>
                    <a:pt x="2419248" y="3238500"/>
                  </a:lnTo>
                  <a:lnTo>
                    <a:pt x="2377021" y="3251200"/>
                  </a:lnTo>
                  <a:lnTo>
                    <a:pt x="2334183" y="3276600"/>
                  </a:lnTo>
                  <a:lnTo>
                    <a:pt x="2111591" y="3340100"/>
                  </a:lnTo>
                  <a:lnTo>
                    <a:pt x="2065540" y="3340100"/>
                  </a:lnTo>
                  <a:lnTo>
                    <a:pt x="1972081" y="3365500"/>
                  </a:lnTo>
                  <a:lnTo>
                    <a:pt x="1588490" y="3365500"/>
                  </a:lnTo>
                  <a:lnTo>
                    <a:pt x="1495018" y="3340100"/>
                  </a:lnTo>
                  <a:lnTo>
                    <a:pt x="1448968" y="3340100"/>
                  </a:lnTo>
                  <a:lnTo>
                    <a:pt x="1226388" y="3276600"/>
                  </a:lnTo>
                  <a:lnTo>
                    <a:pt x="1183538" y="3251200"/>
                  </a:lnTo>
                  <a:lnTo>
                    <a:pt x="1141310" y="3238500"/>
                  </a:lnTo>
                  <a:lnTo>
                    <a:pt x="1099705" y="3213100"/>
                  </a:lnTo>
                  <a:lnTo>
                    <a:pt x="1058760" y="3200400"/>
                  </a:lnTo>
                  <a:lnTo>
                    <a:pt x="1018476" y="3175000"/>
                  </a:lnTo>
                  <a:lnTo>
                    <a:pt x="978890" y="3149600"/>
                  </a:lnTo>
                  <a:lnTo>
                    <a:pt x="940015" y="3124200"/>
                  </a:lnTo>
                  <a:lnTo>
                    <a:pt x="901877" y="3111500"/>
                  </a:lnTo>
                  <a:lnTo>
                    <a:pt x="864489" y="3086100"/>
                  </a:lnTo>
                  <a:lnTo>
                    <a:pt x="827874" y="3048000"/>
                  </a:lnTo>
                  <a:lnTo>
                    <a:pt x="792060" y="3022600"/>
                  </a:lnTo>
                  <a:lnTo>
                    <a:pt x="757059" y="2997200"/>
                  </a:lnTo>
                  <a:lnTo>
                    <a:pt x="722909" y="2971800"/>
                  </a:lnTo>
                  <a:lnTo>
                    <a:pt x="689610" y="2933700"/>
                  </a:lnTo>
                  <a:lnTo>
                    <a:pt x="657186" y="2908300"/>
                  </a:lnTo>
                  <a:lnTo>
                    <a:pt x="625678" y="2870200"/>
                  </a:lnTo>
                  <a:lnTo>
                    <a:pt x="595083" y="2844800"/>
                  </a:lnTo>
                  <a:lnTo>
                    <a:pt x="565429" y="2806700"/>
                  </a:lnTo>
                  <a:lnTo>
                    <a:pt x="536740" y="2768600"/>
                  </a:lnTo>
                  <a:lnTo>
                    <a:pt x="509041" y="2730500"/>
                  </a:lnTo>
                  <a:lnTo>
                    <a:pt x="482346" y="2692400"/>
                  </a:lnTo>
                  <a:lnTo>
                    <a:pt x="456679" y="2654300"/>
                  </a:lnTo>
                  <a:lnTo>
                    <a:pt x="432054" y="2616200"/>
                  </a:lnTo>
                  <a:lnTo>
                    <a:pt x="408508" y="2578100"/>
                  </a:lnTo>
                  <a:lnTo>
                    <a:pt x="386041" y="2540000"/>
                  </a:lnTo>
                  <a:lnTo>
                    <a:pt x="364693" y="2501900"/>
                  </a:lnTo>
                  <a:lnTo>
                    <a:pt x="344474" y="2463800"/>
                  </a:lnTo>
                  <a:lnTo>
                    <a:pt x="325412" y="2425700"/>
                  </a:lnTo>
                  <a:lnTo>
                    <a:pt x="307517" y="2374900"/>
                  </a:lnTo>
                  <a:lnTo>
                    <a:pt x="290817" y="2336800"/>
                  </a:lnTo>
                  <a:lnTo>
                    <a:pt x="275336" y="2298700"/>
                  </a:lnTo>
                  <a:lnTo>
                    <a:pt x="261099" y="2247900"/>
                  </a:lnTo>
                  <a:lnTo>
                    <a:pt x="248107" y="2209800"/>
                  </a:lnTo>
                  <a:lnTo>
                    <a:pt x="236397" y="2159000"/>
                  </a:lnTo>
                  <a:lnTo>
                    <a:pt x="225983" y="2108200"/>
                  </a:lnTo>
                  <a:lnTo>
                    <a:pt x="216890" y="2070100"/>
                  </a:lnTo>
                  <a:lnTo>
                    <a:pt x="209143" y="2019300"/>
                  </a:lnTo>
                  <a:lnTo>
                    <a:pt x="202755" y="1968500"/>
                  </a:lnTo>
                  <a:lnTo>
                    <a:pt x="197751" y="1930400"/>
                  </a:lnTo>
                  <a:lnTo>
                    <a:pt x="194157" y="1879600"/>
                  </a:lnTo>
                  <a:lnTo>
                    <a:pt x="191973" y="1828800"/>
                  </a:lnTo>
                  <a:lnTo>
                    <a:pt x="191249" y="1778000"/>
                  </a:lnTo>
                  <a:lnTo>
                    <a:pt x="191973" y="1739900"/>
                  </a:lnTo>
                  <a:lnTo>
                    <a:pt x="194157" y="1689100"/>
                  </a:lnTo>
                  <a:lnTo>
                    <a:pt x="197751" y="1638300"/>
                  </a:lnTo>
                  <a:lnTo>
                    <a:pt x="202755" y="1587500"/>
                  </a:lnTo>
                  <a:lnTo>
                    <a:pt x="209143" y="1549400"/>
                  </a:lnTo>
                  <a:lnTo>
                    <a:pt x="216890" y="1498600"/>
                  </a:lnTo>
                  <a:lnTo>
                    <a:pt x="225983" y="1447800"/>
                  </a:lnTo>
                  <a:lnTo>
                    <a:pt x="236397" y="1409700"/>
                  </a:lnTo>
                  <a:lnTo>
                    <a:pt x="248107" y="1358900"/>
                  </a:lnTo>
                  <a:lnTo>
                    <a:pt x="261099" y="1320800"/>
                  </a:lnTo>
                  <a:lnTo>
                    <a:pt x="275336" y="1270000"/>
                  </a:lnTo>
                  <a:lnTo>
                    <a:pt x="290817" y="1231900"/>
                  </a:lnTo>
                  <a:lnTo>
                    <a:pt x="307517" y="1181100"/>
                  </a:lnTo>
                  <a:lnTo>
                    <a:pt x="325412" y="1143000"/>
                  </a:lnTo>
                  <a:lnTo>
                    <a:pt x="344474" y="1104900"/>
                  </a:lnTo>
                  <a:lnTo>
                    <a:pt x="364693" y="1066800"/>
                  </a:lnTo>
                  <a:lnTo>
                    <a:pt x="386041" y="1016000"/>
                  </a:lnTo>
                  <a:lnTo>
                    <a:pt x="408508" y="977900"/>
                  </a:lnTo>
                  <a:lnTo>
                    <a:pt x="432054" y="939800"/>
                  </a:lnTo>
                  <a:lnTo>
                    <a:pt x="456679" y="901700"/>
                  </a:lnTo>
                  <a:lnTo>
                    <a:pt x="482346" y="863600"/>
                  </a:lnTo>
                  <a:lnTo>
                    <a:pt x="509041" y="825500"/>
                  </a:lnTo>
                  <a:lnTo>
                    <a:pt x="536740" y="800100"/>
                  </a:lnTo>
                  <a:lnTo>
                    <a:pt x="565429" y="762000"/>
                  </a:lnTo>
                  <a:lnTo>
                    <a:pt x="595083" y="723900"/>
                  </a:lnTo>
                  <a:lnTo>
                    <a:pt x="625678" y="685800"/>
                  </a:lnTo>
                  <a:lnTo>
                    <a:pt x="657186" y="660400"/>
                  </a:lnTo>
                  <a:lnTo>
                    <a:pt x="689610" y="622300"/>
                  </a:lnTo>
                  <a:lnTo>
                    <a:pt x="722909" y="596900"/>
                  </a:lnTo>
                  <a:lnTo>
                    <a:pt x="757059" y="571500"/>
                  </a:lnTo>
                  <a:lnTo>
                    <a:pt x="792060" y="533400"/>
                  </a:lnTo>
                  <a:lnTo>
                    <a:pt x="827874" y="508000"/>
                  </a:lnTo>
                  <a:lnTo>
                    <a:pt x="864489" y="482600"/>
                  </a:lnTo>
                  <a:lnTo>
                    <a:pt x="901877" y="457200"/>
                  </a:lnTo>
                  <a:lnTo>
                    <a:pt x="940015" y="431800"/>
                  </a:lnTo>
                  <a:lnTo>
                    <a:pt x="978890" y="406400"/>
                  </a:lnTo>
                  <a:lnTo>
                    <a:pt x="1018476" y="393700"/>
                  </a:lnTo>
                  <a:lnTo>
                    <a:pt x="1058760" y="368300"/>
                  </a:lnTo>
                  <a:lnTo>
                    <a:pt x="1099705" y="342900"/>
                  </a:lnTo>
                  <a:lnTo>
                    <a:pt x="1141310" y="330200"/>
                  </a:lnTo>
                  <a:lnTo>
                    <a:pt x="1183538" y="304800"/>
                  </a:lnTo>
                  <a:lnTo>
                    <a:pt x="1403400" y="241300"/>
                  </a:lnTo>
                  <a:lnTo>
                    <a:pt x="1495018" y="215900"/>
                  </a:lnTo>
                  <a:lnTo>
                    <a:pt x="1541538" y="215900"/>
                  </a:lnTo>
                  <a:lnTo>
                    <a:pt x="1588490" y="203200"/>
                  </a:lnTo>
                  <a:lnTo>
                    <a:pt x="1635861" y="203200"/>
                  </a:lnTo>
                  <a:lnTo>
                    <a:pt x="1683626" y="190500"/>
                  </a:lnTo>
                  <a:lnTo>
                    <a:pt x="1876933" y="190500"/>
                  </a:lnTo>
                  <a:lnTo>
                    <a:pt x="1924710" y="203200"/>
                  </a:lnTo>
                  <a:lnTo>
                    <a:pt x="1972081" y="203200"/>
                  </a:lnTo>
                  <a:lnTo>
                    <a:pt x="2019033" y="215900"/>
                  </a:lnTo>
                  <a:lnTo>
                    <a:pt x="2065540" y="215900"/>
                  </a:lnTo>
                  <a:lnTo>
                    <a:pt x="2157158" y="241300"/>
                  </a:lnTo>
                  <a:lnTo>
                    <a:pt x="2377021" y="304800"/>
                  </a:lnTo>
                  <a:lnTo>
                    <a:pt x="2419248" y="330200"/>
                  </a:lnTo>
                  <a:lnTo>
                    <a:pt x="2460853" y="342900"/>
                  </a:lnTo>
                  <a:lnTo>
                    <a:pt x="2501798" y="368300"/>
                  </a:lnTo>
                  <a:lnTo>
                    <a:pt x="2542082" y="393700"/>
                  </a:lnTo>
                  <a:lnTo>
                    <a:pt x="2581668" y="406400"/>
                  </a:lnTo>
                  <a:lnTo>
                    <a:pt x="2620543" y="431800"/>
                  </a:lnTo>
                  <a:lnTo>
                    <a:pt x="2658681" y="457200"/>
                  </a:lnTo>
                  <a:lnTo>
                    <a:pt x="2696070" y="482600"/>
                  </a:lnTo>
                  <a:lnTo>
                    <a:pt x="2732684" y="508000"/>
                  </a:lnTo>
                  <a:lnTo>
                    <a:pt x="2768498" y="533400"/>
                  </a:lnTo>
                  <a:lnTo>
                    <a:pt x="2803487" y="571500"/>
                  </a:lnTo>
                  <a:lnTo>
                    <a:pt x="2837650" y="596900"/>
                  </a:lnTo>
                  <a:lnTo>
                    <a:pt x="2870949" y="622300"/>
                  </a:lnTo>
                  <a:lnTo>
                    <a:pt x="2903359" y="660400"/>
                  </a:lnTo>
                  <a:lnTo>
                    <a:pt x="2934881" y="685800"/>
                  </a:lnTo>
                  <a:lnTo>
                    <a:pt x="2965475" y="723900"/>
                  </a:lnTo>
                  <a:lnTo>
                    <a:pt x="2995130" y="762000"/>
                  </a:lnTo>
                  <a:lnTo>
                    <a:pt x="3023806" y="800100"/>
                  </a:lnTo>
                  <a:lnTo>
                    <a:pt x="3051518" y="825500"/>
                  </a:lnTo>
                  <a:lnTo>
                    <a:pt x="3078213" y="863600"/>
                  </a:lnTo>
                  <a:lnTo>
                    <a:pt x="3103880" y="901700"/>
                  </a:lnTo>
                  <a:lnTo>
                    <a:pt x="3128492" y="939800"/>
                  </a:lnTo>
                  <a:lnTo>
                    <a:pt x="3152051" y="977900"/>
                  </a:lnTo>
                  <a:lnTo>
                    <a:pt x="3174504" y="1016000"/>
                  </a:lnTo>
                  <a:lnTo>
                    <a:pt x="3195853" y="1066800"/>
                  </a:lnTo>
                  <a:lnTo>
                    <a:pt x="3216071" y="1104900"/>
                  </a:lnTo>
                  <a:lnTo>
                    <a:pt x="3235147" y="1143000"/>
                  </a:lnTo>
                  <a:lnTo>
                    <a:pt x="3253028" y="1181100"/>
                  </a:lnTo>
                  <a:lnTo>
                    <a:pt x="3269729" y="1231900"/>
                  </a:lnTo>
                  <a:lnTo>
                    <a:pt x="3285210" y="1270000"/>
                  </a:lnTo>
                  <a:lnTo>
                    <a:pt x="3299460" y="1320800"/>
                  </a:lnTo>
                  <a:lnTo>
                    <a:pt x="3312452" y="1358900"/>
                  </a:lnTo>
                  <a:lnTo>
                    <a:pt x="3324161" y="1409700"/>
                  </a:lnTo>
                  <a:lnTo>
                    <a:pt x="3334562" y="1447800"/>
                  </a:lnTo>
                  <a:lnTo>
                    <a:pt x="3343656" y="1498600"/>
                  </a:lnTo>
                  <a:lnTo>
                    <a:pt x="3351403" y="1549400"/>
                  </a:lnTo>
                  <a:lnTo>
                    <a:pt x="3357791" y="1587500"/>
                  </a:lnTo>
                  <a:lnTo>
                    <a:pt x="3362807" y="1638300"/>
                  </a:lnTo>
                  <a:lnTo>
                    <a:pt x="3366401" y="1689100"/>
                  </a:lnTo>
                  <a:lnTo>
                    <a:pt x="3368573" y="1739900"/>
                  </a:lnTo>
                  <a:lnTo>
                    <a:pt x="3369310" y="1778000"/>
                  </a:lnTo>
                  <a:lnTo>
                    <a:pt x="3369310" y="980846"/>
                  </a:lnTo>
                  <a:lnTo>
                    <a:pt x="3346716" y="939800"/>
                  </a:lnTo>
                  <a:lnTo>
                    <a:pt x="3324707" y="901700"/>
                  </a:lnTo>
                  <a:lnTo>
                    <a:pt x="3301720" y="863600"/>
                  </a:lnTo>
                  <a:lnTo>
                    <a:pt x="3277793" y="825500"/>
                  </a:lnTo>
                  <a:lnTo>
                    <a:pt x="3252940" y="787400"/>
                  </a:lnTo>
                  <a:lnTo>
                    <a:pt x="3227171" y="749300"/>
                  </a:lnTo>
                  <a:lnTo>
                    <a:pt x="3200514" y="711200"/>
                  </a:lnTo>
                  <a:lnTo>
                    <a:pt x="3172968" y="673100"/>
                  </a:lnTo>
                  <a:lnTo>
                    <a:pt x="3144545" y="635000"/>
                  </a:lnTo>
                  <a:lnTo>
                    <a:pt x="3115297" y="609600"/>
                  </a:lnTo>
                  <a:lnTo>
                    <a:pt x="3085198" y="571500"/>
                  </a:lnTo>
                  <a:lnTo>
                    <a:pt x="3054286" y="546100"/>
                  </a:lnTo>
                  <a:lnTo>
                    <a:pt x="3022587" y="508000"/>
                  </a:lnTo>
                  <a:lnTo>
                    <a:pt x="2990100" y="482600"/>
                  </a:lnTo>
                  <a:lnTo>
                    <a:pt x="2956839" y="444500"/>
                  </a:lnTo>
                  <a:lnTo>
                    <a:pt x="2922828" y="419100"/>
                  </a:lnTo>
                  <a:lnTo>
                    <a:pt x="2888081" y="393700"/>
                  </a:lnTo>
                  <a:lnTo>
                    <a:pt x="2852623" y="355600"/>
                  </a:lnTo>
                  <a:lnTo>
                    <a:pt x="2816466" y="330200"/>
                  </a:lnTo>
                  <a:lnTo>
                    <a:pt x="2779611" y="304800"/>
                  </a:lnTo>
                  <a:lnTo>
                    <a:pt x="2742095" y="279400"/>
                  </a:lnTo>
                  <a:lnTo>
                    <a:pt x="2703931" y="266700"/>
                  </a:lnTo>
                  <a:lnTo>
                    <a:pt x="2665120" y="241300"/>
                  </a:lnTo>
                  <a:lnTo>
                    <a:pt x="2585656" y="190500"/>
                  </a:lnTo>
                  <a:lnTo>
                    <a:pt x="2545042" y="177800"/>
                  </a:lnTo>
                  <a:lnTo>
                    <a:pt x="2503843" y="152400"/>
                  </a:lnTo>
                  <a:lnTo>
                    <a:pt x="2462098" y="139700"/>
                  </a:lnTo>
                  <a:lnTo>
                    <a:pt x="2419807" y="114300"/>
                  </a:lnTo>
                  <a:lnTo>
                    <a:pt x="2155672" y="38100"/>
                  </a:lnTo>
                  <a:lnTo>
                    <a:pt x="2110067" y="38100"/>
                  </a:lnTo>
                  <a:lnTo>
                    <a:pt x="2017649" y="12700"/>
                  </a:lnTo>
                  <a:lnTo>
                    <a:pt x="1923719" y="12700"/>
                  </a:lnTo>
                  <a:lnTo>
                    <a:pt x="1876221" y="0"/>
                  </a:lnTo>
                  <a:lnTo>
                    <a:pt x="1684337" y="0"/>
                  </a:lnTo>
                  <a:lnTo>
                    <a:pt x="1636852" y="12700"/>
                  </a:lnTo>
                  <a:lnTo>
                    <a:pt x="1542923" y="12700"/>
                  </a:lnTo>
                  <a:lnTo>
                    <a:pt x="1450492" y="38100"/>
                  </a:lnTo>
                  <a:lnTo>
                    <a:pt x="1404886" y="38100"/>
                  </a:lnTo>
                  <a:lnTo>
                    <a:pt x="1140752" y="114300"/>
                  </a:lnTo>
                  <a:lnTo>
                    <a:pt x="1098461" y="139700"/>
                  </a:lnTo>
                  <a:lnTo>
                    <a:pt x="1056716" y="152400"/>
                  </a:lnTo>
                  <a:lnTo>
                    <a:pt x="1015517" y="177800"/>
                  </a:lnTo>
                  <a:lnTo>
                    <a:pt x="974902" y="190500"/>
                  </a:lnTo>
                  <a:lnTo>
                    <a:pt x="895438" y="241300"/>
                  </a:lnTo>
                  <a:lnTo>
                    <a:pt x="856627" y="266700"/>
                  </a:lnTo>
                  <a:lnTo>
                    <a:pt x="818464" y="279400"/>
                  </a:lnTo>
                  <a:lnTo>
                    <a:pt x="780948" y="304800"/>
                  </a:lnTo>
                  <a:lnTo>
                    <a:pt x="744093" y="330200"/>
                  </a:lnTo>
                  <a:lnTo>
                    <a:pt x="707936" y="355600"/>
                  </a:lnTo>
                  <a:lnTo>
                    <a:pt x="672465" y="393700"/>
                  </a:lnTo>
                  <a:lnTo>
                    <a:pt x="637730" y="419100"/>
                  </a:lnTo>
                  <a:lnTo>
                    <a:pt x="603719" y="444500"/>
                  </a:lnTo>
                  <a:lnTo>
                    <a:pt x="570458" y="482600"/>
                  </a:lnTo>
                  <a:lnTo>
                    <a:pt x="537972" y="508000"/>
                  </a:lnTo>
                  <a:lnTo>
                    <a:pt x="506260" y="546100"/>
                  </a:lnTo>
                  <a:lnTo>
                    <a:pt x="475361" y="571500"/>
                  </a:lnTo>
                  <a:lnTo>
                    <a:pt x="445262" y="609600"/>
                  </a:lnTo>
                  <a:lnTo>
                    <a:pt x="416001" y="635000"/>
                  </a:lnTo>
                  <a:lnTo>
                    <a:pt x="387591" y="673100"/>
                  </a:lnTo>
                  <a:lnTo>
                    <a:pt x="360045" y="711200"/>
                  </a:lnTo>
                  <a:lnTo>
                    <a:pt x="333375" y="749300"/>
                  </a:lnTo>
                  <a:lnTo>
                    <a:pt x="307606" y="787400"/>
                  </a:lnTo>
                  <a:lnTo>
                    <a:pt x="282752" y="825500"/>
                  </a:lnTo>
                  <a:lnTo>
                    <a:pt x="258826" y="863600"/>
                  </a:lnTo>
                  <a:lnTo>
                    <a:pt x="235851" y="901700"/>
                  </a:lnTo>
                  <a:lnTo>
                    <a:pt x="213829" y="939800"/>
                  </a:lnTo>
                  <a:lnTo>
                    <a:pt x="192798" y="977900"/>
                  </a:lnTo>
                  <a:lnTo>
                    <a:pt x="172758" y="1016000"/>
                  </a:lnTo>
                  <a:lnTo>
                    <a:pt x="153720" y="1054100"/>
                  </a:lnTo>
                  <a:lnTo>
                    <a:pt x="135712" y="1104900"/>
                  </a:lnTo>
                  <a:lnTo>
                    <a:pt x="118757" y="1143000"/>
                  </a:lnTo>
                  <a:lnTo>
                    <a:pt x="102857" y="1181100"/>
                  </a:lnTo>
                  <a:lnTo>
                    <a:pt x="88023" y="1231900"/>
                  </a:lnTo>
                  <a:lnTo>
                    <a:pt x="74295" y="1270000"/>
                  </a:lnTo>
                  <a:lnTo>
                    <a:pt x="61671" y="1320800"/>
                  </a:lnTo>
                  <a:lnTo>
                    <a:pt x="50177" y="1358900"/>
                  </a:lnTo>
                  <a:lnTo>
                    <a:pt x="39814" y="1409700"/>
                  </a:lnTo>
                  <a:lnTo>
                    <a:pt x="30619" y="1447800"/>
                  </a:lnTo>
                  <a:lnTo>
                    <a:pt x="22593" y="1498600"/>
                  </a:lnTo>
                  <a:lnTo>
                    <a:pt x="15760" y="1549400"/>
                  </a:lnTo>
                  <a:lnTo>
                    <a:pt x="10121" y="1587500"/>
                  </a:lnTo>
                  <a:lnTo>
                    <a:pt x="5715" y="1638300"/>
                  </a:lnTo>
                  <a:lnTo>
                    <a:pt x="2552" y="1689100"/>
                  </a:lnTo>
                  <a:lnTo>
                    <a:pt x="635" y="1739900"/>
                  </a:lnTo>
                  <a:lnTo>
                    <a:pt x="0" y="1778000"/>
                  </a:lnTo>
                  <a:lnTo>
                    <a:pt x="635" y="1828800"/>
                  </a:lnTo>
                  <a:lnTo>
                    <a:pt x="2552" y="1879600"/>
                  </a:lnTo>
                  <a:lnTo>
                    <a:pt x="5715" y="1930400"/>
                  </a:lnTo>
                  <a:lnTo>
                    <a:pt x="10121" y="1968500"/>
                  </a:lnTo>
                  <a:lnTo>
                    <a:pt x="15760" y="2019300"/>
                  </a:lnTo>
                  <a:lnTo>
                    <a:pt x="22593" y="2070100"/>
                  </a:lnTo>
                  <a:lnTo>
                    <a:pt x="30619" y="2108200"/>
                  </a:lnTo>
                  <a:lnTo>
                    <a:pt x="39814" y="2159000"/>
                  </a:lnTo>
                  <a:lnTo>
                    <a:pt x="50177" y="2197100"/>
                  </a:lnTo>
                  <a:lnTo>
                    <a:pt x="61671" y="2247900"/>
                  </a:lnTo>
                  <a:lnTo>
                    <a:pt x="74295" y="2286000"/>
                  </a:lnTo>
                  <a:lnTo>
                    <a:pt x="88023" y="2336800"/>
                  </a:lnTo>
                  <a:lnTo>
                    <a:pt x="102857" y="2374900"/>
                  </a:lnTo>
                  <a:lnTo>
                    <a:pt x="118757" y="2425700"/>
                  </a:lnTo>
                  <a:lnTo>
                    <a:pt x="135712" y="2463800"/>
                  </a:lnTo>
                  <a:lnTo>
                    <a:pt x="153720" y="2501900"/>
                  </a:lnTo>
                  <a:lnTo>
                    <a:pt x="172758" y="2552700"/>
                  </a:lnTo>
                  <a:lnTo>
                    <a:pt x="192798" y="2590800"/>
                  </a:lnTo>
                  <a:lnTo>
                    <a:pt x="213829" y="2628900"/>
                  </a:lnTo>
                  <a:lnTo>
                    <a:pt x="235851" y="2667000"/>
                  </a:lnTo>
                  <a:lnTo>
                    <a:pt x="258826" y="2705100"/>
                  </a:lnTo>
                  <a:lnTo>
                    <a:pt x="282752" y="2743200"/>
                  </a:lnTo>
                  <a:lnTo>
                    <a:pt x="307606" y="2781300"/>
                  </a:lnTo>
                  <a:lnTo>
                    <a:pt x="333375" y="2819400"/>
                  </a:lnTo>
                  <a:lnTo>
                    <a:pt x="360045" y="2857500"/>
                  </a:lnTo>
                  <a:lnTo>
                    <a:pt x="387591" y="2895600"/>
                  </a:lnTo>
                  <a:lnTo>
                    <a:pt x="416001" y="2921000"/>
                  </a:lnTo>
                  <a:lnTo>
                    <a:pt x="445262" y="2959100"/>
                  </a:lnTo>
                  <a:lnTo>
                    <a:pt x="475361" y="2997200"/>
                  </a:lnTo>
                  <a:lnTo>
                    <a:pt x="506260" y="3022600"/>
                  </a:lnTo>
                  <a:lnTo>
                    <a:pt x="537972" y="3060700"/>
                  </a:lnTo>
                  <a:lnTo>
                    <a:pt x="570458" y="3086100"/>
                  </a:lnTo>
                  <a:lnTo>
                    <a:pt x="603719" y="3111500"/>
                  </a:lnTo>
                  <a:lnTo>
                    <a:pt x="637730" y="3149600"/>
                  </a:lnTo>
                  <a:lnTo>
                    <a:pt x="672465" y="3175000"/>
                  </a:lnTo>
                  <a:lnTo>
                    <a:pt x="707936" y="3200400"/>
                  </a:lnTo>
                  <a:lnTo>
                    <a:pt x="744093" y="3225800"/>
                  </a:lnTo>
                  <a:lnTo>
                    <a:pt x="780948" y="3251200"/>
                  </a:lnTo>
                  <a:lnTo>
                    <a:pt x="818464" y="3276600"/>
                  </a:lnTo>
                  <a:lnTo>
                    <a:pt x="856627" y="3302000"/>
                  </a:lnTo>
                  <a:lnTo>
                    <a:pt x="895438" y="3327400"/>
                  </a:lnTo>
                  <a:lnTo>
                    <a:pt x="934872" y="3352800"/>
                  </a:lnTo>
                  <a:lnTo>
                    <a:pt x="974902" y="3365500"/>
                  </a:lnTo>
                  <a:lnTo>
                    <a:pt x="1015517" y="3390900"/>
                  </a:lnTo>
                  <a:lnTo>
                    <a:pt x="1056716" y="3403600"/>
                  </a:lnTo>
                  <a:lnTo>
                    <a:pt x="1098461" y="3429000"/>
                  </a:lnTo>
                  <a:lnTo>
                    <a:pt x="1183563" y="3454400"/>
                  </a:lnTo>
                  <a:lnTo>
                    <a:pt x="1226883" y="3479800"/>
                  </a:lnTo>
                  <a:lnTo>
                    <a:pt x="1359712" y="3517900"/>
                  </a:lnTo>
                  <a:lnTo>
                    <a:pt x="1404886" y="3517900"/>
                  </a:lnTo>
                  <a:lnTo>
                    <a:pt x="1496517" y="3543300"/>
                  </a:lnTo>
                  <a:lnTo>
                    <a:pt x="1542923" y="3543300"/>
                  </a:lnTo>
                  <a:lnTo>
                    <a:pt x="1589709" y="3556000"/>
                  </a:lnTo>
                  <a:lnTo>
                    <a:pt x="1970862" y="3556000"/>
                  </a:lnTo>
                  <a:lnTo>
                    <a:pt x="2017649" y="3543300"/>
                  </a:lnTo>
                  <a:lnTo>
                    <a:pt x="2064054" y="3543300"/>
                  </a:lnTo>
                  <a:lnTo>
                    <a:pt x="2155672" y="3517900"/>
                  </a:lnTo>
                  <a:lnTo>
                    <a:pt x="2200859" y="3517900"/>
                  </a:lnTo>
                  <a:lnTo>
                    <a:pt x="2333675" y="3479800"/>
                  </a:lnTo>
                  <a:lnTo>
                    <a:pt x="2376995" y="3454400"/>
                  </a:lnTo>
                  <a:lnTo>
                    <a:pt x="2462098" y="3429000"/>
                  </a:lnTo>
                  <a:lnTo>
                    <a:pt x="2503843" y="3403600"/>
                  </a:lnTo>
                  <a:lnTo>
                    <a:pt x="2545042" y="3390900"/>
                  </a:lnTo>
                  <a:lnTo>
                    <a:pt x="2585656" y="3365500"/>
                  </a:lnTo>
                  <a:lnTo>
                    <a:pt x="2625687" y="3352800"/>
                  </a:lnTo>
                  <a:lnTo>
                    <a:pt x="2665120" y="3327400"/>
                  </a:lnTo>
                  <a:lnTo>
                    <a:pt x="2703931" y="3302000"/>
                  </a:lnTo>
                  <a:lnTo>
                    <a:pt x="2742095" y="3276600"/>
                  </a:lnTo>
                  <a:lnTo>
                    <a:pt x="2779611" y="3251200"/>
                  </a:lnTo>
                  <a:lnTo>
                    <a:pt x="2816466" y="3225800"/>
                  </a:lnTo>
                  <a:lnTo>
                    <a:pt x="2852623" y="3200400"/>
                  </a:lnTo>
                  <a:lnTo>
                    <a:pt x="2888081" y="3175000"/>
                  </a:lnTo>
                  <a:lnTo>
                    <a:pt x="2922828" y="3149600"/>
                  </a:lnTo>
                  <a:lnTo>
                    <a:pt x="2956839" y="3111500"/>
                  </a:lnTo>
                  <a:lnTo>
                    <a:pt x="2990100" y="3086100"/>
                  </a:lnTo>
                  <a:lnTo>
                    <a:pt x="3022587" y="3060700"/>
                  </a:lnTo>
                  <a:lnTo>
                    <a:pt x="3054286" y="3022600"/>
                  </a:lnTo>
                  <a:lnTo>
                    <a:pt x="3085198" y="2997200"/>
                  </a:lnTo>
                  <a:lnTo>
                    <a:pt x="3115297" y="2959100"/>
                  </a:lnTo>
                  <a:lnTo>
                    <a:pt x="3144545" y="2921000"/>
                  </a:lnTo>
                  <a:lnTo>
                    <a:pt x="3172968" y="2895600"/>
                  </a:lnTo>
                  <a:lnTo>
                    <a:pt x="3200514" y="2857500"/>
                  </a:lnTo>
                  <a:lnTo>
                    <a:pt x="3227171" y="2819400"/>
                  </a:lnTo>
                  <a:lnTo>
                    <a:pt x="3252940" y="2781300"/>
                  </a:lnTo>
                  <a:lnTo>
                    <a:pt x="3277793" y="2743200"/>
                  </a:lnTo>
                  <a:lnTo>
                    <a:pt x="3301720" y="2705100"/>
                  </a:lnTo>
                  <a:lnTo>
                    <a:pt x="3324707" y="2667000"/>
                  </a:lnTo>
                  <a:lnTo>
                    <a:pt x="3346716" y="2628900"/>
                  </a:lnTo>
                  <a:lnTo>
                    <a:pt x="3367760" y="2590800"/>
                  </a:lnTo>
                  <a:lnTo>
                    <a:pt x="3387801" y="2552700"/>
                  </a:lnTo>
                  <a:lnTo>
                    <a:pt x="3406838" y="2501900"/>
                  </a:lnTo>
                  <a:lnTo>
                    <a:pt x="3424834" y="2463800"/>
                  </a:lnTo>
                  <a:lnTo>
                    <a:pt x="3441801" y="2425700"/>
                  </a:lnTo>
                  <a:lnTo>
                    <a:pt x="3457702" y="2374900"/>
                  </a:lnTo>
                  <a:lnTo>
                    <a:pt x="3472523" y="2336800"/>
                  </a:lnTo>
                  <a:lnTo>
                    <a:pt x="3486251" y="2286000"/>
                  </a:lnTo>
                  <a:lnTo>
                    <a:pt x="3498875" y="2247900"/>
                  </a:lnTo>
                  <a:lnTo>
                    <a:pt x="3510381" y="2197100"/>
                  </a:lnTo>
                  <a:lnTo>
                    <a:pt x="3520732" y="2159000"/>
                  </a:lnTo>
                  <a:lnTo>
                    <a:pt x="3529939" y="2108200"/>
                  </a:lnTo>
                  <a:lnTo>
                    <a:pt x="3537966" y="2070100"/>
                  </a:lnTo>
                  <a:lnTo>
                    <a:pt x="3544798" y="2019300"/>
                  </a:lnTo>
                  <a:lnTo>
                    <a:pt x="3550424" y="1968500"/>
                  </a:lnTo>
                  <a:lnTo>
                    <a:pt x="3554831" y="1930400"/>
                  </a:lnTo>
                  <a:lnTo>
                    <a:pt x="3558006" y="1879600"/>
                  </a:lnTo>
                  <a:lnTo>
                    <a:pt x="3559911" y="1828800"/>
                  </a:lnTo>
                  <a:lnTo>
                    <a:pt x="3560559" y="17780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4"/>
            <p:cNvSpPr/>
            <p:nvPr/>
          </p:nvSpPr>
          <p:spPr>
            <a:xfrm>
              <a:off x="1255074" y="3107175"/>
              <a:ext cx="529529" cy="528774"/>
            </a:xfrm>
            <a:custGeom>
              <a:avLst/>
              <a:gdLst/>
              <a:ahLst/>
              <a:cxnLst/>
              <a:rect l="l" t="t" r="r" b="b"/>
              <a:pathLst>
                <a:path w="3561079" h="3556000">
                  <a:moveTo>
                    <a:pt x="2846247" y="1505724"/>
                  </a:moveTo>
                  <a:lnTo>
                    <a:pt x="2843885" y="1458988"/>
                  </a:lnTo>
                  <a:lnTo>
                    <a:pt x="2836964" y="1413586"/>
                  </a:lnTo>
                  <a:lnTo>
                    <a:pt x="2825686" y="1369783"/>
                  </a:lnTo>
                  <a:lnTo>
                    <a:pt x="2810319" y="1327772"/>
                  </a:lnTo>
                  <a:lnTo>
                    <a:pt x="2791066" y="1287805"/>
                  </a:lnTo>
                  <a:lnTo>
                    <a:pt x="2768168" y="1250111"/>
                  </a:lnTo>
                  <a:lnTo>
                    <a:pt x="2741841" y="1214920"/>
                  </a:lnTo>
                  <a:lnTo>
                    <a:pt x="2712339" y="1182458"/>
                  </a:lnTo>
                  <a:lnTo>
                    <a:pt x="2679865" y="1152944"/>
                  </a:lnTo>
                  <a:lnTo>
                    <a:pt x="2644673" y="1126629"/>
                  </a:lnTo>
                  <a:lnTo>
                    <a:pt x="2606979" y="1103731"/>
                  </a:lnTo>
                  <a:lnTo>
                    <a:pt x="2567013" y="1084478"/>
                  </a:lnTo>
                  <a:lnTo>
                    <a:pt x="2525001" y="1069111"/>
                  </a:lnTo>
                  <a:lnTo>
                    <a:pt x="2481186" y="1057846"/>
                  </a:lnTo>
                  <a:lnTo>
                    <a:pt x="2435796" y="1050912"/>
                  </a:lnTo>
                  <a:lnTo>
                    <a:pt x="2389047" y="1048550"/>
                  </a:lnTo>
                  <a:lnTo>
                    <a:pt x="2115896" y="1048550"/>
                  </a:lnTo>
                  <a:lnTo>
                    <a:pt x="2115896" y="1784807"/>
                  </a:lnTo>
                  <a:lnTo>
                    <a:pt x="2110638" y="1799996"/>
                  </a:lnTo>
                  <a:lnTo>
                    <a:pt x="2098090" y="1811604"/>
                  </a:lnTo>
                  <a:lnTo>
                    <a:pt x="1625193" y="2070976"/>
                  </a:lnTo>
                  <a:lnTo>
                    <a:pt x="1610423" y="2074722"/>
                  </a:lnTo>
                  <a:lnTo>
                    <a:pt x="1597952" y="2070354"/>
                  </a:lnTo>
                  <a:lnTo>
                    <a:pt x="1589354" y="2059508"/>
                  </a:lnTo>
                  <a:lnTo>
                    <a:pt x="1586141" y="2043836"/>
                  </a:lnTo>
                  <a:lnTo>
                    <a:pt x="1586141" y="1511439"/>
                  </a:lnTo>
                  <a:lnTo>
                    <a:pt x="1589443" y="1495615"/>
                  </a:lnTo>
                  <a:lnTo>
                    <a:pt x="1598244" y="1484769"/>
                  </a:lnTo>
                  <a:lnTo>
                    <a:pt x="1610906" y="1480553"/>
                  </a:lnTo>
                  <a:lnTo>
                    <a:pt x="1625777" y="1484630"/>
                  </a:lnTo>
                  <a:lnTo>
                    <a:pt x="2101938" y="1757654"/>
                  </a:lnTo>
                  <a:lnTo>
                    <a:pt x="2113203" y="1769516"/>
                  </a:lnTo>
                  <a:lnTo>
                    <a:pt x="2115896" y="1784807"/>
                  </a:lnTo>
                  <a:lnTo>
                    <a:pt x="2115896" y="1048550"/>
                  </a:lnTo>
                  <a:lnTo>
                    <a:pt x="1203261" y="1048550"/>
                  </a:lnTo>
                  <a:lnTo>
                    <a:pt x="1156512" y="1050912"/>
                  </a:lnTo>
                  <a:lnTo>
                    <a:pt x="1111123" y="1057846"/>
                  </a:lnTo>
                  <a:lnTo>
                    <a:pt x="1067308" y="1069111"/>
                  </a:lnTo>
                  <a:lnTo>
                    <a:pt x="1025296" y="1084478"/>
                  </a:lnTo>
                  <a:lnTo>
                    <a:pt x="985342" y="1103731"/>
                  </a:lnTo>
                  <a:lnTo>
                    <a:pt x="947635" y="1126629"/>
                  </a:lnTo>
                  <a:lnTo>
                    <a:pt x="912444" y="1152944"/>
                  </a:lnTo>
                  <a:lnTo>
                    <a:pt x="879983" y="1182458"/>
                  </a:lnTo>
                  <a:lnTo>
                    <a:pt x="850468" y="1214920"/>
                  </a:lnTo>
                  <a:lnTo>
                    <a:pt x="824153" y="1250111"/>
                  </a:lnTo>
                  <a:lnTo>
                    <a:pt x="801255" y="1287805"/>
                  </a:lnTo>
                  <a:lnTo>
                    <a:pt x="782002" y="1327772"/>
                  </a:lnTo>
                  <a:lnTo>
                    <a:pt x="766622" y="1369783"/>
                  </a:lnTo>
                  <a:lnTo>
                    <a:pt x="755357" y="1413586"/>
                  </a:lnTo>
                  <a:lnTo>
                    <a:pt x="748436" y="1458988"/>
                  </a:lnTo>
                  <a:lnTo>
                    <a:pt x="746074" y="1505724"/>
                  </a:lnTo>
                  <a:lnTo>
                    <a:pt x="746074" y="2061476"/>
                  </a:lnTo>
                  <a:lnTo>
                    <a:pt x="748436" y="2108225"/>
                  </a:lnTo>
                  <a:lnTo>
                    <a:pt x="755357" y="2153615"/>
                  </a:lnTo>
                  <a:lnTo>
                    <a:pt x="766622" y="2197430"/>
                  </a:lnTo>
                  <a:lnTo>
                    <a:pt x="782002" y="2239441"/>
                  </a:lnTo>
                  <a:lnTo>
                    <a:pt x="801255" y="2279408"/>
                  </a:lnTo>
                  <a:lnTo>
                    <a:pt x="824153" y="2317102"/>
                  </a:lnTo>
                  <a:lnTo>
                    <a:pt x="850468" y="2352294"/>
                  </a:lnTo>
                  <a:lnTo>
                    <a:pt x="879983" y="2384755"/>
                  </a:lnTo>
                  <a:lnTo>
                    <a:pt x="912444" y="2414270"/>
                  </a:lnTo>
                  <a:lnTo>
                    <a:pt x="947635" y="2440584"/>
                  </a:lnTo>
                  <a:lnTo>
                    <a:pt x="985342" y="2463482"/>
                  </a:lnTo>
                  <a:lnTo>
                    <a:pt x="1025296" y="2482735"/>
                  </a:lnTo>
                  <a:lnTo>
                    <a:pt x="1067308" y="2498115"/>
                  </a:lnTo>
                  <a:lnTo>
                    <a:pt x="1111123" y="2509380"/>
                  </a:lnTo>
                  <a:lnTo>
                    <a:pt x="1156512" y="2516301"/>
                  </a:lnTo>
                  <a:lnTo>
                    <a:pt x="1203261" y="2518664"/>
                  </a:lnTo>
                  <a:lnTo>
                    <a:pt x="2389047" y="2518664"/>
                  </a:lnTo>
                  <a:lnTo>
                    <a:pt x="2435796" y="2516301"/>
                  </a:lnTo>
                  <a:lnTo>
                    <a:pt x="2481186" y="2509380"/>
                  </a:lnTo>
                  <a:lnTo>
                    <a:pt x="2525001" y="2498115"/>
                  </a:lnTo>
                  <a:lnTo>
                    <a:pt x="2567013" y="2482735"/>
                  </a:lnTo>
                  <a:lnTo>
                    <a:pt x="2606979" y="2463482"/>
                  </a:lnTo>
                  <a:lnTo>
                    <a:pt x="2644673" y="2440584"/>
                  </a:lnTo>
                  <a:lnTo>
                    <a:pt x="2679865" y="2414270"/>
                  </a:lnTo>
                  <a:lnTo>
                    <a:pt x="2712339" y="2384755"/>
                  </a:lnTo>
                  <a:lnTo>
                    <a:pt x="2741841" y="2352294"/>
                  </a:lnTo>
                  <a:lnTo>
                    <a:pt x="2768168" y="2317102"/>
                  </a:lnTo>
                  <a:lnTo>
                    <a:pt x="2791066" y="2279408"/>
                  </a:lnTo>
                  <a:lnTo>
                    <a:pt x="2810319" y="2239441"/>
                  </a:lnTo>
                  <a:lnTo>
                    <a:pt x="2825686" y="2197430"/>
                  </a:lnTo>
                  <a:lnTo>
                    <a:pt x="2836964" y="2153615"/>
                  </a:lnTo>
                  <a:lnTo>
                    <a:pt x="2843885" y="2108225"/>
                  </a:lnTo>
                  <a:lnTo>
                    <a:pt x="2845574" y="2074722"/>
                  </a:lnTo>
                  <a:lnTo>
                    <a:pt x="2846247" y="2061476"/>
                  </a:lnTo>
                  <a:lnTo>
                    <a:pt x="2846247" y="1505724"/>
                  </a:lnTo>
                  <a:close/>
                </a:path>
                <a:path w="3561079" h="3556000">
                  <a:moveTo>
                    <a:pt x="3560572" y="1778000"/>
                  </a:moveTo>
                  <a:lnTo>
                    <a:pt x="3559924" y="1739900"/>
                  </a:lnTo>
                  <a:lnTo>
                    <a:pt x="3558006" y="1689100"/>
                  </a:lnTo>
                  <a:lnTo>
                    <a:pt x="3554844" y="1638300"/>
                  </a:lnTo>
                  <a:lnTo>
                    <a:pt x="3550437" y="1587500"/>
                  </a:lnTo>
                  <a:lnTo>
                    <a:pt x="3544811" y="1549400"/>
                  </a:lnTo>
                  <a:lnTo>
                    <a:pt x="3537966" y="1498600"/>
                  </a:lnTo>
                  <a:lnTo>
                    <a:pt x="3529939" y="1447800"/>
                  </a:lnTo>
                  <a:lnTo>
                    <a:pt x="3520744" y="1409700"/>
                  </a:lnTo>
                  <a:lnTo>
                    <a:pt x="3510381" y="1358900"/>
                  </a:lnTo>
                  <a:lnTo>
                    <a:pt x="3498888" y="1320800"/>
                  </a:lnTo>
                  <a:lnTo>
                    <a:pt x="3486264" y="1270000"/>
                  </a:lnTo>
                  <a:lnTo>
                    <a:pt x="3472535" y="1231900"/>
                  </a:lnTo>
                  <a:lnTo>
                    <a:pt x="3457702" y="1181100"/>
                  </a:lnTo>
                  <a:lnTo>
                    <a:pt x="3441801" y="1143000"/>
                  </a:lnTo>
                  <a:lnTo>
                    <a:pt x="3424847" y="1104900"/>
                  </a:lnTo>
                  <a:lnTo>
                    <a:pt x="3406838" y="1054100"/>
                  </a:lnTo>
                  <a:lnTo>
                    <a:pt x="3387801" y="1016000"/>
                  </a:lnTo>
                  <a:lnTo>
                    <a:pt x="3369310" y="980846"/>
                  </a:lnTo>
                  <a:lnTo>
                    <a:pt x="3369310" y="1778000"/>
                  </a:lnTo>
                  <a:lnTo>
                    <a:pt x="3368573" y="1828800"/>
                  </a:lnTo>
                  <a:lnTo>
                    <a:pt x="3366401" y="1879600"/>
                  </a:lnTo>
                  <a:lnTo>
                    <a:pt x="3362795" y="1930400"/>
                  </a:lnTo>
                  <a:lnTo>
                    <a:pt x="3357791" y="1968500"/>
                  </a:lnTo>
                  <a:lnTo>
                    <a:pt x="3351403" y="2019300"/>
                  </a:lnTo>
                  <a:lnTo>
                    <a:pt x="3343656" y="2070100"/>
                  </a:lnTo>
                  <a:lnTo>
                    <a:pt x="3334562" y="2108200"/>
                  </a:lnTo>
                  <a:lnTo>
                    <a:pt x="3324148" y="2159000"/>
                  </a:lnTo>
                  <a:lnTo>
                    <a:pt x="3312439" y="2209800"/>
                  </a:lnTo>
                  <a:lnTo>
                    <a:pt x="3299460" y="2247900"/>
                  </a:lnTo>
                  <a:lnTo>
                    <a:pt x="3285210" y="2298700"/>
                  </a:lnTo>
                  <a:lnTo>
                    <a:pt x="3269729" y="2336800"/>
                  </a:lnTo>
                  <a:lnTo>
                    <a:pt x="3253028" y="2374900"/>
                  </a:lnTo>
                  <a:lnTo>
                    <a:pt x="3235134" y="2425700"/>
                  </a:lnTo>
                  <a:lnTo>
                    <a:pt x="3216071" y="2463800"/>
                  </a:lnTo>
                  <a:lnTo>
                    <a:pt x="3195853" y="2501900"/>
                  </a:lnTo>
                  <a:lnTo>
                    <a:pt x="3174504" y="2540000"/>
                  </a:lnTo>
                  <a:lnTo>
                    <a:pt x="3152038" y="2578100"/>
                  </a:lnTo>
                  <a:lnTo>
                    <a:pt x="3128492" y="2616200"/>
                  </a:lnTo>
                  <a:lnTo>
                    <a:pt x="3103867" y="2654300"/>
                  </a:lnTo>
                  <a:lnTo>
                    <a:pt x="3078200" y="2692400"/>
                  </a:lnTo>
                  <a:lnTo>
                    <a:pt x="3051505" y="2730500"/>
                  </a:lnTo>
                  <a:lnTo>
                    <a:pt x="3023806" y="2768600"/>
                  </a:lnTo>
                  <a:lnTo>
                    <a:pt x="2995117" y="2806700"/>
                  </a:lnTo>
                  <a:lnTo>
                    <a:pt x="2965475" y="2844800"/>
                  </a:lnTo>
                  <a:lnTo>
                    <a:pt x="2934881" y="2870200"/>
                  </a:lnTo>
                  <a:lnTo>
                    <a:pt x="2903359" y="2908300"/>
                  </a:lnTo>
                  <a:lnTo>
                    <a:pt x="2870949" y="2933700"/>
                  </a:lnTo>
                  <a:lnTo>
                    <a:pt x="2837650" y="2971800"/>
                  </a:lnTo>
                  <a:lnTo>
                    <a:pt x="2803487" y="2997200"/>
                  </a:lnTo>
                  <a:lnTo>
                    <a:pt x="2768498" y="3022600"/>
                  </a:lnTo>
                  <a:lnTo>
                    <a:pt x="2732684" y="3048000"/>
                  </a:lnTo>
                  <a:lnTo>
                    <a:pt x="2696070" y="3086100"/>
                  </a:lnTo>
                  <a:lnTo>
                    <a:pt x="2658681" y="3111500"/>
                  </a:lnTo>
                  <a:lnTo>
                    <a:pt x="2620543" y="3124200"/>
                  </a:lnTo>
                  <a:lnTo>
                    <a:pt x="2581668" y="3149600"/>
                  </a:lnTo>
                  <a:lnTo>
                    <a:pt x="2542082" y="3175000"/>
                  </a:lnTo>
                  <a:lnTo>
                    <a:pt x="2501798" y="3200400"/>
                  </a:lnTo>
                  <a:lnTo>
                    <a:pt x="2460853" y="3213100"/>
                  </a:lnTo>
                  <a:lnTo>
                    <a:pt x="2419248" y="3238500"/>
                  </a:lnTo>
                  <a:lnTo>
                    <a:pt x="2377021" y="3251200"/>
                  </a:lnTo>
                  <a:lnTo>
                    <a:pt x="2334183" y="3276600"/>
                  </a:lnTo>
                  <a:lnTo>
                    <a:pt x="2111591" y="3340100"/>
                  </a:lnTo>
                  <a:lnTo>
                    <a:pt x="2065540" y="3340100"/>
                  </a:lnTo>
                  <a:lnTo>
                    <a:pt x="1972081" y="3365500"/>
                  </a:lnTo>
                  <a:lnTo>
                    <a:pt x="1588490" y="3365500"/>
                  </a:lnTo>
                  <a:lnTo>
                    <a:pt x="1495031" y="3340100"/>
                  </a:lnTo>
                  <a:lnTo>
                    <a:pt x="1448981" y="3340100"/>
                  </a:lnTo>
                  <a:lnTo>
                    <a:pt x="1226388" y="3276600"/>
                  </a:lnTo>
                  <a:lnTo>
                    <a:pt x="1183551" y="3251200"/>
                  </a:lnTo>
                  <a:lnTo>
                    <a:pt x="1141310" y="3238500"/>
                  </a:lnTo>
                  <a:lnTo>
                    <a:pt x="1099718" y="3213100"/>
                  </a:lnTo>
                  <a:lnTo>
                    <a:pt x="1058760" y="3200400"/>
                  </a:lnTo>
                  <a:lnTo>
                    <a:pt x="1018476" y="3175000"/>
                  </a:lnTo>
                  <a:lnTo>
                    <a:pt x="978890" y="3149600"/>
                  </a:lnTo>
                  <a:lnTo>
                    <a:pt x="940015" y="3124200"/>
                  </a:lnTo>
                  <a:lnTo>
                    <a:pt x="901877" y="3111500"/>
                  </a:lnTo>
                  <a:lnTo>
                    <a:pt x="864489" y="3086100"/>
                  </a:lnTo>
                  <a:lnTo>
                    <a:pt x="827874" y="3048000"/>
                  </a:lnTo>
                  <a:lnTo>
                    <a:pt x="792060" y="3022600"/>
                  </a:lnTo>
                  <a:lnTo>
                    <a:pt x="757072" y="2997200"/>
                  </a:lnTo>
                  <a:lnTo>
                    <a:pt x="722909" y="2971800"/>
                  </a:lnTo>
                  <a:lnTo>
                    <a:pt x="689610" y="2933700"/>
                  </a:lnTo>
                  <a:lnTo>
                    <a:pt x="657199" y="2908300"/>
                  </a:lnTo>
                  <a:lnTo>
                    <a:pt x="625678" y="2870200"/>
                  </a:lnTo>
                  <a:lnTo>
                    <a:pt x="595083" y="2844800"/>
                  </a:lnTo>
                  <a:lnTo>
                    <a:pt x="565429" y="2806700"/>
                  </a:lnTo>
                  <a:lnTo>
                    <a:pt x="536752" y="2768600"/>
                  </a:lnTo>
                  <a:lnTo>
                    <a:pt x="509041" y="2730500"/>
                  </a:lnTo>
                  <a:lnTo>
                    <a:pt x="482358" y="2692400"/>
                  </a:lnTo>
                  <a:lnTo>
                    <a:pt x="456679" y="2654300"/>
                  </a:lnTo>
                  <a:lnTo>
                    <a:pt x="432066" y="2616200"/>
                  </a:lnTo>
                  <a:lnTo>
                    <a:pt x="408520" y="2578100"/>
                  </a:lnTo>
                  <a:lnTo>
                    <a:pt x="386054" y="2540000"/>
                  </a:lnTo>
                  <a:lnTo>
                    <a:pt x="364705" y="2501900"/>
                  </a:lnTo>
                  <a:lnTo>
                    <a:pt x="344487" y="2463800"/>
                  </a:lnTo>
                  <a:lnTo>
                    <a:pt x="325424" y="2425700"/>
                  </a:lnTo>
                  <a:lnTo>
                    <a:pt x="307530" y="2374900"/>
                  </a:lnTo>
                  <a:lnTo>
                    <a:pt x="290830" y="2336800"/>
                  </a:lnTo>
                  <a:lnTo>
                    <a:pt x="275348" y="2298700"/>
                  </a:lnTo>
                  <a:lnTo>
                    <a:pt x="261099" y="2247900"/>
                  </a:lnTo>
                  <a:lnTo>
                    <a:pt x="248119" y="2209800"/>
                  </a:lnTo>
                  <a:lnTo>
                    <a:pt x="236397" y="2159000"/>
                  </a:lnTo>
                  <a:lnTo>
                    <a:pt x="225996" y="2108200"/>
                  </a:lnTo>
                  <a:lnTo>
                    <a:pt x="216903" y="2070100"/>
                  </a:lnTo>
                  <a:lnTo>
                    <a:pt x="209156" y="2019300"/>
                  </a:lnTo>
                  <a:lnTo>
                    <a:pt x="202768" y="1968500"/>
                  </a:lnTo>
                  <a:lnTo>
                    <a:pt x="197764" y="1930400"/>
                  </a:lnTo>
                  <a:lnTo>
                    <a:pt x="194157" y="1879600"/>
                  </a:lnTo>
                  <a:lnTo>
                    <a:pt x="191985" y="1828800"/>
                  </a:lnTo>
                  <a:lnTo>
                    <a:pt x="191262" y="1778000"/>
                  </a:lnTo>
                  <a:lnTo>
                    <a:pt x="191985" y="1739900"/>
                  </a:lnTo>
                  <a:lnTo>
                    <a:pt x="194157" y="1689100"/>
                  </a:lnTo>
                  <a:lnTo>
                    <a:pt x="197764" y="1638300"/>
                  </a:lnTo>
                  <a:lnTo>
                    <a:pt x="202768" y="1587500"/>
                  </a:lnTo>
                  <a:lnTo>
                    <a:pt x="209156" y="1549400"/>
                  </a:lnTo>
                  <a:lnTo>
                    <a:pt x="216903" y="1498600"/>
                  </a:lnTo>
                  <a:lnTo>
                    <a:pt x="225996" y="1447800"/>
                  </a:lnTo>
                  <a:lnTo>
                    <a:pt x="236397" y="1409700"/>
                  </a:lnTo>
                  <a:lnTo>
                    <a:pt x="248119" y="1358900"/>
                  </a:lnTo>
                  <a:lnTo>
                    <a:pt x="261099" y="1320800"/>
                  </a:lnTo>
                  <a:lnTo>
                    <a:pt x="275348" y="1270000"/>
                  </a:lnTo>
                  <a:lnTo>
                    <a:pt x="290830" y="1231900"/>
                  </a:lnTo>
                  <a:lnTo>
                    <a:pt x="307530" y="1181100"/>
                  </a:lnTo>
                  <a:lnTo>
                    <a:pt x="325424" y="1143000"/>
                  </a:lnTo>
                  <a:lnTo>
                    <a:pt x="344487" y="1104900"/>
                  </a:lnTo>
                  <a:lnTo>
                    <a:pt x="364705" y="1066800"/>
                  </a:lnTo>
                  <a:lnTo>
                    <a:pt x="386054" y="1016000"/>
                  </a:lnTo>
                  <a:lnTo>
                    <a:pt x="408520" y="977900"/>
                  </a:lnTo>
                  <a:lnTo>
                    <a:pt x="432066" y="939800"/>
                  </a:lnTo>
                  <a:lnTo>
                    <a:pt x="456679" y="901700"/>
                  </a:lnTo>
                  <a:lnTo>
                    <a:pt x="482358" y="863600"/>
                  </a:lnTo>
                  <a:lnTo>
                    <a:pt x="509041" y="825500"/>
                  </a:lnTo>
                  <a:lnTo>
                    <a:pt x="536752" y="800100"/>
                  </a:lnTo>
                  <a:lnTo>
                    <a:pt x="565429" y="762000"/>
                  </a:lnTo>
                  <a:lnTo>
                    <a:pt x="595083" y="723900"/>
                  </a:lnTo>
                  <a:lnTo>
                    <a:pt x="625678" y="685800"/>
                  </a:lnTo>
                  <a:lnTo>
                    <a:pt x="657199" y="660400"/>
                  </a:lnTo>
                  <a:lnTo>
                    <a:pt x="689610" y="622300"/>
                  </a:lnTo>
                  <a:lnTo>
                    <a:pt x="722909" y="596900"/>
                  </a:lnTo>
                  <a:lnTo>
                    <a:pt x="757072" y="571500"/>
                  </a:lnTo>
                  <a:lnTo>
                    <a:pt x="792060" y="533400"/>
                  </a:lnTo>
                  <a:lnTo>
                    <a:pt x="827874" y="508000"/>
                  </a:lnTo>
                  <a:lnTo>
                    <a:pt x="864489" y="482600"/>
                  </a:lnTo>
                  <a:lnTo>
                    <a:pt x="901877" y="457200"/>
                  </a:lnTo>
                  <a:lnTo>
                    <a:pt x="940015" y="431800"/>
                  </a:lnTo>
                  <a:lnTo>
                    <a:pt x="978890" y="406400"/>
                  </a:lnTo>
                  <a:lnTo>
                    <a:pt x="1018476" y="393700"/>
                  </a:lnTo>
                  <a:lnTo>
                    <a:pt x="1058760" y="368300"/>
                  </a:lnTo>
                  <a:lnTo>
                    <a:pt x="1099718" y="342900"/>
                  </a:lnTo>
                  <a:lnTo>
                    <a:pt x="1141310" y="330200"/>
                  </a:lnTo>
                  <a:lnTo>
                    <a:pt x="1183551" y="304800"/>
                  </a:lnTo>
                  <a:lnTo>
                    <a:pt x="1403413" y="241300"/>
                  </a:lnTo>
                  <a:lnTo>
                    <a:pt x="1495031" y="215900"/>
                  </a:lnTo>
                  <a:lnTo>
                    <a:pt x="1541538" y="215900"/>
                  </a:lnTo>
                  <a:lnTo>
                    <a:pt x="1588490" y="203200"/>
                  </a:lnTo>
                  <a:lnTo>
                    <a:pt x="1635861" y="203200"/>
                  </a:lnTo>
                  <a:lnTo>
                    <a:pt x="1683639" y="190500"/>
                  </a:lnTo>
                  <a:lnTo>
                    <a:pt x="1876945" y="190500"/>
                  </a:lnTo>
                  <a:lnTo>
                    <a:pt x="1924710" y="203200"/>
                  </a:lnTo>
                  <a:lnTo>
                    <a:pt x="1972081" y="203200"/>
                  </a:lnTo>
                  <a:lnTo>
                    <a:pt x="2019033" y="215900"/>
                  </a:lnTo>
                  <a:lnTo>
                    <a:pt x="2065540" y="215900"/>
                  </a:lnTo>
                  <a:lnTo>
                    <a:pt x="2157158" y="241300"/>
                  </a:lnTo>
                  <a:lnTo>
                    <a:pt x="2377021" y="304800"/>
                  </a:lnTo>
                  <a:lnTo>
                    <a:pt x="2419248" y="330200"/>
                  </a:lnTo>
                  <a:lnTo>
                    <a:pt x="2460853" y="342900"/>
                  </a:lnTo>
                  <a:lnTo>
                    <a:pt x="2501798" y="368300"/>
                  </a:lnTo>
                  <a:lnTo>
                    <a:pt x="2542082" y="393700"/>
                  </a:lnTo>
                  <a:lnTo>
                    <a:pt x="2581668" y="406400"/>
                  </a:lnTo>
                  <a:lnTo>
                    <a:pt x="2620543" y="431800"/>
                  </a:lnTo>
                  <a:lnTo>
                    <a:pt x="2658681" y="457200"/>
                  </a:lnTo>
                  <a:lnTo>
                    <a:pt x="2696070" y="482600"/>
                  </a:lnTo>
                  <a:lnTo>
                    <a:pt x="2732684" y="508000"/>
                  </a:lnTo>
                  <a:lnTo>
                    <a:pt x="2768498" y="533400"/>
                  </a:lnTo>
                  <a:lnTo>
                    <a:pt x="2803487" y="571500"/>
                  </a:lnTo>
                  <a:lnTo>
                    <a:pt x="2837650" y="596900"/>
                  </a:lnTo>
                  <a:lnTo>
                    <a:pt x="2870949" y="622300"/>
                  </a:lnTo>
                  <a:lnTo>
                    <a:pt x="2903359" y="660400"/>
                  </a:lnTo>
                  <a:lnTo>
                    <a:pt x="2934881" y="685800"/>
                  </a:lnTo>
                  <a:lnTo>
                    <a:pt x="2965475" y="723900"/>
                  </a:lnTo>
                  <a:lnTo>
                    <a:pt x="2995117" y="762000"/>
                  </a:lnTo>
                  <a:lnTo>
                    <a:pt x="3023806" y="800100"/>
                  </a:lnTo>
                  <a:lnTo>
                    <a:pt x="3051505" y="825500"/>
                  </a:lnTo>
                  <a:lnTo>
                    <a:pt x="3078200" y="863600"/>
                  </a:lnTo>
                  <a:lnTo>
                    <a:pt x="3103867" y="901700"/>
                  </a:lnTo>
                  <a:lnTo>
                    <a:pt x="3128492" y="939800"/>
                  </a:lnTo>
                  <a:lnTo>
                    <a:pt x="3152038" y="977900"/>
                  </a:lnTo>
                  <a:lnTo>
                    <a:pt x="3174504" y="1016000"/>
                  </a:lnTo>
                  <a:lnTo>
                    <a:pt x="3195853" y="1066800"/>
                  </a:lnTo>
                  <a:lnTo>
                    <a:pt x="3216071" y="1104900"/>
                  </a:lnTo>
                  <a:lnTo>
                    <a:pt x="3235134" y="1143000"/>
                  </a:lnTo>
                  <a:lnTo>
                    <a:pt x="3253028" y="1181100"/>
                  </a:lnTo>
                  <a:lnTo>
                    <a:pt x="3269729" y="1231900"/>
                  </a:lnTo>
                  <a:lnTo>
                    <a:pt x="3285210" y="1270000"/>
                  </a:lnTo>
                  <a:lnTo>
                    <a:pt x="3299460" y="1320800"/>
                  </a:lnTo>
                  <a:lnTo>
                    <a:pt x="3312439" y="1358900"/>
                  </a:lnTo>
                  <a:lnTo>
                    <a:pt x="3324148" y="1409700"/>
                  </a:lnTo>
                  <a:lnTo>
                    <a:pt x="3334562" y="1447800"/>
                  </a:lnTo>
                  <a:lnTo>
                    <a:pt x="3343656" y="1498600"/>
                  </a:lnTo>
                  <a:lnTo>
                    <a:pt x="3351403" y="1549400"/>
                  </a:lnTo>
                  <a:lnTo>
                    <a:pt x="3357791" y="1587500"/>
                  </a:lnTo>
                  <a:lnTo>
                    <a:pt x="3362795" y="1638300"/>
                  </a:lnTo>
                  <a:lnTo>
                    <a:pt x="3366401" y="1689100"/>
                  </a:lnTo>
                  <a:lnTo>
                    <a:pt x="3368573" y="1739900"/>
                  </a:lnTo>
                  <a:lnTo>
                    <a:pt x="3369310" y="1778000"/>
                  </a:lnTo>
                  <a:lnTo>
                    <a:pt x="3369310" y="980846"/>
                  </a:lnTo>
                  <a:lnTo>
                    <a:pt x="3346729" y="939800"/>
                  </a:lnTo>
                  <a:lnTo>
                    <a:pt x="3324707" y="901700"/>
                  </a:lnTo>
                  <a:lnTo>
                    <a:pt x="3301733" y="863600"/>
                  </a:lnTo>
                  <a:lnTo>
                    <a:pt x="3277806" y="825500"/>
                  </a:lnTo>
                  <a:lnTo>
                    <a:pt x="3252952" y="787400"/>
                  </a:lnTo>
                  <a:lnTo>
                    <a:pt x="3227184" y="749300"/>
                  </a:lnTo>
                  <a:lnTo>
                    <a:pt x="3200514" y="711200"/>
                  </a:lnTo>
                  <a:lnTo>
                    <a:pt x="3172968" y="673100"/>
                  </a:lnTo>
                  <a:lnTo>
                    <a:pt x="3144558" y="635000"/>
                  </a:lnTo>
                  <a:lnTo>
                    <a:pt x="3115297" y="609600"/>
                  </a:lnTo>
                  <a:lnTo>
                    <a:pt x="3085198" y="571500"/>
                  </a:lnTo>
                  <a:lnTo>
                    <a:pt x="3054299" y="546100"/>
                  </a:lnTo>
                  <a:lnTo>
                    <a:pt x="3022587" y="508000"/>
                  </a:lnTo>
                  <a:lnTo>
                    <a:pt x="2990100" y="482600"/>
                  </a:lnTo>
                  <a:lnTo>
                    <a:pt x="2956839" y="444500"/>
                  </a:lnTo>
                  <a:lnTo>
                    <a:pt x="2922828" y="419100"/>
                  </a:lnTo>
                  <a:lnTo>
                    <a:pt x="2888094" y="393700"/>
                  </a:lnTo>
                  <a:lnTo>
                    <a:pt x="2852623" y="355600"/>
                  </a:lnTo>
                  <a:lnTo>
                    <a:pt x="2816466" y="330200"/>
                  </a:lnTo>
                  <a:lnTo>
                    <a:pt x="2779623" y="304800"/>
                  </a:lnTo>
                  <a:lnTo>
                    <a:pt x="2742095" y="279400"/>
                  </a:lnTo>
                  <a:lnTo>
                    <a:pt x="2703931" y="266700"/>
                  </a:lnTo>
                  <a:lnTo>
                    <a:pt x="2665120" y="241300"/>
                  </a:lnTo>
                  <a:lnTo>
                    <a:pt x="2585656" y="190500"/>
                  </a:lnTo>
                  <a:lnTo>
                    <a:pt x="2545042" y="177800"/>
                  </a:lnTo>
                  <a:lnTo>
                    <a:pt x="2503843" y="152400"/>
                  </a:lnTo>
                  <a:lnTo>
                    <a:pt x="2462098" y="139700"/>
                  </a:lnTo>
                  <a:lnTo>
                    <a:pt x="2419807" y="114300"/>
                  </a:lnTo>
                  <a:lnTo>
                    <a:pt x="2155672" y="38100"/>
                  </a:lnTo>
                  <a:lnTo>
                    <a:pt x="2110067" y="38100"/>
                  </a:lnTo>
                  <a:lnTo>
                    <a:pt x="2017649" y="12700"/>
                  </a:lnTo>
                  <a:lnTo>
                    <a:pt x="1923719" y="12700"/>
                  </a:lnTo>
                  <a:lnTo>
                    <a:pt x="1876234" y="0"/>
                  </a:lnTo>
                  <a:lnTo>
                    <a:pt x="1684350" y="0"/>
                  </a:lnTo>
                  <a:lnTo>
                    <a:pt x="1636864" y="12700"/>
                  </a:lnTo>
                  <a:lnTo>
                    <a:pt x="1542923" y="12700"/>
                  </a:lnTo>
                  <a:lnTo>
                    <a:pt x="1450505" y="38100"/>
                  </a:lnTo>
                  <a:lnTo>
                    <a:pt x="1404899" y="38100"/>
                  </a:lnTo>
                  <a:lnTo>
                    <a:pt x="1140764" y="114300"/>
                  </a:lnTo>
                  <a:lnTo>
                    <a:pt x="1098473" y="139700"/>
                  </a:lnTo>
                  <a:lnTo>
                    <a:pt x="1056728" y="152400"/>
                  </a:lnTo>
                  <a:lnTo>
                    <a:pt x="1015530" y="177800"/>
                  </a:lnTo>
                  <a:lnTo>
                    <a:pt x="974902" y="190500"/>
                  </a:lnTo>
                  <a:lnTo>
                    <a:pt x="895451" y="241300"/>
                  </a:lnTo>
                  <a:lnTo>
                    <a:pt x="856640" y="266700"/>
                  </a:lnTo>
                  <a:lnTo>
                    <a:pt x="818464" y="279400"/>
                  </a:lnTo>
                  <a:lnTo>
                    <a:pt x="780948" y="304800"/>
                  </a:lnTo>
                  <a:lnTo>
                    <a:pt x="744093" y="330200"/>
                  </a:lnTo>
                  <a:lnTo>
                    <a:pt x="707936" y="355600"/>
                  </a:lnTo>
                  <a:lnTo>
                    <a:pt x="672477" y="393700"/>
                  </a:lnTo>
                  <a:lnTo>
                    <a:pt x="637730" y="419100"/>
                  </a:lnTo>
                  <a:lnTo>
                    <a:pt x="603719" y="444500"/>
                  </a:lnTo>
                  <a:lnTo>
                    <a:pt x="570458" y="482600"/>
                  </a:lnTo>
                  <a:lnTo>
                    <a:pt x="537972" y="508000"/>
                  </a:lnTo>
                  <a:lnTo>
                    <a:pt x="506260" y="546100"/>
                  </a:lnTo>
                  <a:lnTo>
                    <a:pt x="475361" y="571500"/>
                  </a:lnTo>
                  <a:lnTo>
                    <a:pt x="445262" y="609600"/>
                  </a:lnTo>
                  <a:lnTo>
                    <a:pt x="416001" y="635000"/>
                  </a:lnTo>
                  <a:lnTo>
                    <a:pt x="387591" y="673100"/>
                  </a:lnTo>
                  <a:lnTo>
                    <a:pt x="360045" y="711200"/>
                  </a:lnTo>
                  <a:lnTo>
                    <a:pt x="333375" y="749300"/>
                  </a:lnTo>
                  <a:lnTo>
                    <a:pt x="307606" y="787400"/>
                  </a:lnTo>
                  <a:lnTo>
                    <a:pt x="282752" y="825500"/>
                  </a:lnTo>
                  <a:lnTo>
                    <a:pt x="258826" y="863600"/>
                  </a:lnTo>
                  <a:lnTo>
                    <a:pt x="235851" y="901700"/>
                  </a:lnTo>
                  <a:lnTo>
                    <a:pt x="213829" y="939800"/>
                  </a:lnTo>
                  <a:lnTo>
                    <a:pt x="192798" y="977900"/>
                  </a:lnTo>
                  <a:lnTo>
                    <a:pt x="172758" y="1016000"/>
                  </a:lnTo>
                  <a:lnTo>
                    <a:pt x="153720" y="1054100"/>
                  </a:lnTo>
                  <a:lnTo>
                    <a:pt x="135712" y="1104900"/>
                  </a:lnTo>
                  <a:lnTo>
                    <a:pt x="118757" y="1143000"/>
                  </a:lnTo>
                  <a:lnTo>
                    <a:pt x="102857" y="1181100"/>
                  </a:lnTo>
                  <a:lnTo>
                    <a:pt x="88023" y="1231900"/>
                  </a:lnTo>
                  <a:lnTo>
                    <a:pt x="74295" y="1270000"/>
                  </a:lnTo>
                  <a:lnTo>
                    <a:pt x="61671" y="1320800"/>
                  </a:lnTo>
                  <a:lnTo>
                    <a:pt x="50177" y="1358900"/>
                  </a:lnTo>
                  <a:lnTo>
                    <a:pt x="39814" y="1409700"/>
                  </a:lnTo>
                  <a:lnTo>
                    <a:pt x="30619" y="1447800"/>
                  </a:lnTo>
                  <a:lnTo>
                    <a:pt x="22593" y="1498600"/>
                  </a:lnTo>
                  <a:lnTo>
                    <a:pt x="15748" y="1549400"/>
                  </a:lnTo>
                  <a:lnTo>
                    <a:pt x="10121" y="1587500"/>
                  </a:lnTo>
                  <a:lnTo>
                    <a:pt x="5715" y="1638300"/>
                  </a:lnTo>
                  <a:lnTo>
                    <a:pt x="2552" y="1689100"/>
                  </a:lnTo>
                  <a:lnTo>
                    <a:pt x="635" y="1739900"/>
                  </a:lnTo>
                  <a:lnTo>
                    <a:pt x="0" y="1778000"/>
                  </a:lnTo>
                  <a:lnTo>
                    <a:pt x="635" y="1828800"/>
                  </a:lnTo>
                  <a:lnTo>
                    <a:pt x="2552" y="1879600"/>
                  </a:lnTo>
                  <a:lnTo>
                    <a:pt x="5715" y="1930400"/>
                  </a:lnTo>
                  <a:lnTo>
                    <a:pt x="10121" y="1968500"/>
                  </a:lnTo>
                  <a:lnTo>
                    <a:pt x="15748" y="2019300"/>
                  </a:lnTo>
                  <a:lnTo>
                    <a:pt x="22593" y="2070100"/>
                  </a:lnTo>
                  <a:lnTo>
                    <a:pt x="30619" y="2108200"/>
                  </a:lnTo>
                  <a:lnTo>
                    <a:pt x="39814" y="2159000"/>
                  </a:lnTo>
                  <a:lnTo>
                    <a:pt x="50177" y="2197100"/>
                  </a:lnTo>
                  <a:lnTo>
                    <a:pt x="61671" y="2247900"/>
                  </a:lnTo>
                  <a:lnTo>
                    <a:pt x="74295" y="2286000"/>
                  </a:lnTo>
                  <a:lnTo>
                    <a:pt x="88023" y="2336800"/>
                  </a:lnTo>
                  <a:lnTo>
                    <a:pt x="102857" y="2374900"/>
                  </a:lnTo>
                  <a:lnTo>
                    <a:pt x="118757" y="2425700"/>
                  </a:lnTo>
                  <a:lnTo>
                    <a:pt x="135712" y="2463800"/>
                  </a:lnTo>
                  <a:lnTo>
                    <a:pt x="153720" y="2501900"/>
                  </a:lnTo>
                  <a:lnTo>
                    <a:pt x="172758" y="2552700"/>
                  </a:lnTo>
                  <a:lnTo>
                    <a:pt x="192798" y="2590800"/>
                  </a:lnTo>
                  <a:lnTo>
                    <a:pt x="213829" y="2628900"/>
                  </a:lnTo>
                  <a:lnTo>
                    <a:pt x="235851" y="2667000"/>
                  </a:lnTo>
                  <a:lnTo>
                    <a:pt x="258826" y="2705100"/>
                  </a:lnTo>
                  <a:lnTo>
                    <a:pt x="282752" y="2743200"/>
                  </a:lnTo>
                  <a:lnTo>
                    <a:pt x="307606" y="2781300"/>
                  </a:lnTo>
                  <a:lnTo>
                    <a:pt x="333375" y="2819400"/>
                  </a:lnTo>
                  <a:lnTo>
                    <a:pt x="360045" y="2857500"/>
                  </a:lnTo>
                  <a:lnTo>
                    <a:pt x="387591" y="2895600"/>
                  </a:lnTo>
                  <a:lnTo>
                    <a:pt x="416001" y="2921000"/>
                  </a:lnTo>
                  <a:lnTo>
                    <a:pt x="445262" y="2959100"/>
                  </a:lnTo>
                  <a:lnTo>
                    <a:pt x="475361" y="2997200"/>
                  </a:lnTo>
                  <a:lnTo>
                    <a:pt x="506260" y="3022600"/>
                  </a:lnTo>
                  <a:lnTo>
                    <a:pt x="537972" y="3060700"/>
                  </a:lnTo>
                  <a:lnTo>
                    <a:pt x="570458" y="3086100"/>
                  </a:lnTo>
                  <a:lnTo>
                    <a:pt x="603719" y="3111500"/>
                  </a:lnTo>
                  <a:lnTo>
                    <a:pt x="637730" y="3149600"/>
                  </a:lnTo>
                  <a:lnTo>
                    <a:pt x="672477" y="3175000"/>
                  </a:lnTo>
                  <a:lnTo>
                    <a:pt x="707936" y="3200400"/>
                  </a:lnTo>
                  <a:lnTo>
                    <a:pt x="744093" y="3225800"/>
                  </a:lnTo>
                  <a:lnTo>
                    <a:pt x="780948" y="3251200"/>
                  </a:lnTo>
                  <a:lnTo>
                    <a:pt x="818464" y="3276600"/>
                  </a:lnTo>
                  <a:lnTo>
                    <a:pt x="856640" y="3302000"/>
                  </a:lnTo>
                  <a:lnTo>
                    <a:pt x="895451" y="3327400"/>
                  </a:lnTo>
                  <a:lnTo>
                    <a:pt x="934872" y="3352800"/>
                  </a:lnTo>
                  <a:lnTo>
                    <a:pt x="974902" y="3365500"/>
                  </a:lnTo>
                  <a:lnTo>
                    <a:pt x="1015530" y="3390900"/>
                  </a:lnTo>
                  <a:lnTo>
                    <a:pt x="1056728" y="3403600"/>
                  </a:lnTo>
                  <a:lnTo>
                    <a:pt x="1098473" y="3429000"/>
                  </a:lnTo>
                  <a:lnTo>
                    <a:pt x="1183563" y="3454400"/>
                  </a:lnTo>
                  <a:lnTo>
                    <a:pt x="1226883" y="3479800"/>
                  </a:lnTo>
                  <a:lnTo>
                    <a:pt x="1359712" y="3517900"/>
                  </a:lnTo>
                  <a:lnTo>
                    <a:pt x="1404899" y="3517900"/>
                  </a:lnTo>
                  <a:lnTo>
                    <a:pt x="1496517" y="3543300"/>
                  </a:lnTo>
                  <a:lnTo>
                    <a:pt x="1542923" y="3543300"/>
                  </a:lnTo>
                  <a:lnTo>
                    <a:pt x="1589709" y="3556000"/>
                  </a:lnTo>
                  <a:lnTo>
                    <a:pt x="1970862" y="3556000"/>
                  </a:lnTo>
                  <a:lnTo>
                    <a:pt x="2017649" y="3543300"/>
                  </a:lnTo>
                  <a:lnTo>
                    <a:pt x="2064054" y="3543300"/>
                  </a:lnTo>
                  <a:lnTo>
                    <a:pt x="2155672" y="3517900"/>
                  </a:lnTo>
                  <a:lnTo>
                    <a:pt x="2200859" y="3517900"/>
                  </a:lnTo>
                  <a:lnTo>
                    <a:pt x="2333688" y="3479800"/>
                  </a:lnTo>
                  <a:lnTo>
                    <a:pt x="2376995" y="3454400"/>
                  </a:lnTo>
                  <a:lnTo>
                    <a:pt x="2462098" y="3429000"/>
                  </a:lnTo>
                  <a:lnTo>
                    <a:pt x="2503843" y="3403600"/>
                  </a:lnTo>
                  <a:lnTo>
                    <a:pt x="2545042" y="3390900"/>
                  </a:lnTo>
                  <a:lnTo>
                    <a:pt x="2585656" y="3365500"/>
                  </a:lnTo>
                  <a:lnTo>
                    <a:pt x="2625687" y="3352800"/>
                  </a:lnTo>
                  <a:lnTo>
                    <a:pt x="2665120" y="3327400"/>
                  </a:lnTo>
                  <a:lnTo>
                    <a:pt x="2703931" y="3302000"/>
                  </a:lnTo>
                  <a:lnTo>
                    <a:pt x="2742095" y="3276600"/>
                  </a:lnTo>
                  <a:lnTo>
                    <a:pt x="2779623" y="3251200"/>
                  </a:lnTo>
                  <a:lnTo>
                    <a:pt x="2816466" y="3225800"/>
                  </a:lnTo>
                  <a:lnTo>
                    <a:pt x="2852623" y="3200400"/>
                  </a:lnTo>
                  <a:lnTo>
                    <a:pt x="2888094" y="3175000"/>
                  </a:lnTo>
                  <a:lnTo>
                    <a:pt x="2922828" y="3149600"/>
                  </a:lnTo>
                  <a:lnTo>
                    <a:pt x="2956839" y="3111500"/>
                  </a:lnTo>
                  <a:lnTo>
                    <a:pt x="2990100" y="3086100"/>
                  </a:lnTo>
                  <a:lnTo>
                    <a:pt x="3022587" y="3060700"/>
                  </a:lnTo>
                  <a:lnTo>
                    <a:pt x="3054299" y="3022600"/>
                  </a:lnTo>
                  <a:lnTo>
                    <a:pt x="3085198" y="2997200"/>
                  </a:lnTo>
                  <a:lnTo>
                    <a:pt x="3115297" y="2959100"/>
                  </a:lnTo>
                  <a:lnTo>
                    <a:pt x="3144558" y="2921000"/>
                  </a:lnTo>
                  <a:lnTo>
                    <a:pt x="3172968" y="2895600"/>
                  </a:lnTo>
                  <a:lnTo>
                    <a:pt x="3200514" y="2857500"/>
                  </a:lnTo>
                  <a:lnTo>
                    <a:pt x="3227184" y="2819400"/>
                  </a:lnTo>
                  <a:lnTo>
                    <a:pt x="3252952" y="2781300"/>
                  </a:lnTo>
                  <a:lnTo>
                    <a:pt x="3277806" y="2743200"/>
                  </a:lnTo>
                  <a:lnTo>
                    <a:pt x="3301733" y="2705100"/>
                  </a:lnTo>
                  <a:lnTo>
                    <a:pt x="3324707" y="2667000"/>
                  </a:lnTo>
                  <a:lnTo>
                    <a:pt x="3346729" y="2628900"/>
                  </a:lnTo>
                  <a:lnTo>
                    <a:pt x="3367760" y="2590800"/>
                  </a:lnTo>
                  <a:lnTo>
                    <a:pt x="3387801" y="2552700"/>
                  </a:lnTo>
                  <a:lnTo>
                    <a:pt x="3406838" y="2501900"/>
                  </a:lnTo>
                  <a:lnTo>
                    <a:pt x="3424847" y="2463800"/>
                  </a:lnTo>
                  <a:lnTo>
                    <a:pt x="3441801" y="2425700"/>
                  </a:lnTo>
                  <a:lnTo>
                    <a:pt x="3457702" y="2374900"/>
                  </a:lnTo>
                  <a:lnTo>
                    <a:pt x="3472535" y="2336800"/>
                  </a:lnTo>
                  <a:lnTo>
                    <a:pt x="3486264" y="2286000"/>
                  </a:lnTo>
                  <a:lnTo>
                    <a:pt x="3498888" y="2247900"/>
                  </a:lnTo>
                  <a:lnTo>
                    <a:pt x="3510381" y="2197100"/>
                  </a:lnTo>
                  <a:lnTo>
                    <a:pt x="3520744" y="2159000"/>
                  </a:lnTo>
                  <a:lnTo>
                    <a:pt x="3529939" y="2108200"/>
                  </a:lnTo>
                  <a:lnTo>
                    <a:pt x="3537966" y="2070100"/>
                  </a:lnTo>
                  <a:lnTo>
                    <a:pt x="3544811" y="2019300"/>
                  </a:lnTo>
                  <a:lnTo>
                    <a:pt x="3550437" y="1968500"/>
                  </a:lnTo>
                  <a:lnTo>
                    <a:pt x="3554844" y="1930400"/>
                  </a:lnTo>
                  <a:lnTo>
                    <a:pt x="3558006" y="1879600"/>
                  </a:lnTo>
                  <a:lnTo>
                    <a:pt x="3559924" y="1828800"/>
                  </a:lnTo>
                  <a:lnTo>
                    <a:pt x="3560572" y="17780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5"/>
            <p:cNvSpPr/>
            <p:nvPr/>
          </p:nvSpPr>
          <p:spPr>
            <a:xfrm>
              <a:off x="1260792" y="1927210"/>
              <a:ext cx="526037" cy="524998"/>
            </a:xfrm>
            <a:custGeom>
              <a:avLst/>
              <a:gdLst/>
              <a:ahLst/>
              <a:cxnLst/>
              <a:rect l="l" t="t" r="r" b="b"/>
              <a:pathLst>
                <a:path w="3537584" h="3530600">
                  <a:moveTo>
                    <a:pt x="2008329" y="3517900"/>
                  </a:moveTo>
                  <a:lnTo>
                    <a:pt x="1528998" y="3517900"/>
                  </a:lnTo>
                  <a:lnTo>
                    <a:pt x="1576224" y="3530600"/>
                  </a:lnTo>
                  <a:lnTo>
                    <a:pt x="1961104" y="3530600"/>
                  </a:lnTo>
                  <a:lnTo>
                    <a:pt x="2008329" y="3517900"/>
                  </a:lnTo>
                  <a:close/>
                </a:path>
                <a:path w="3537584" h="3530600">
                  <a:moveTo>
                    <a:pt x="2193179" y="3479800"/>
                  </a:moveTo>
                  <a:lnTo>
                    <a:pt x="1344146" y="3479800"/>
                  </a:lnTo>
                  <a:lnTo>
                    <a:pt x="1482161" y="3517900"/>
                  </a:lnTo>
                  <a:lnTo>
                    <a:pt x="2055166" y="3517900"/>
                  </a:lnTo>
                  <a:lnTo>
                    <a:pt x="2193179" y="3479800"/>
                  </a:lnTo>
                  <a:close/>
                </a:path>
                <a:path w="3537584" h="3530600">
                  <a:moveTo>
                    <a:pt x="2101598" y="25400"/>
                  </a:moveTo>
                  <a:lnTo>
                    <a:pt x="1435728" y="25400"/>
                  </a:lnTo>
                  <a:lnTo>
                    <a:pt x="1166588" y="101600"/>
                  </a:lnTo>
                  <a:lnTo>
                    <a:pt x="1123466" y="127000"/>
                  </a:lnTo>
                  <a:lnTo>
                    <a:pt x="1038861" y="152400"/>
                  </a:lnTo>
                  <a:lnTo>
                    <a:pt x="956555" y="203200"/>
                  </a:lnTo>
                  <a:lnTo>
                    <a:pt x="916307" y="215900"/>
                  </a:lnTo>
                  <a:lnTo>
                    <a:pt x="876685" y="241300"/>
                  </a:lnTo>
                  <a:lnTo>
                    <a:pt x="837706" y="266700"/>
                  </a:lnTo>
                  <a:lnTo>
                    <a:pt x="799386" y="292100"/>
                  </a:lnTo>
                  <a:lnTo>
                    <a:pt x="761743" y="317500"/>
                  </a:lnTo>
                  <a:lnTo>
                    <a:pt x="724794" y="342900"/>
                  </a:lnTo>
                  <a:lnTo>
                    <a:pt x="688556" y="368300"/>
                  </a:lnTo>
                  <a:lnTo>
                    <a:pt x="653045" y="393700"/>
                  </a:lnTo>
                  <a:lnTo>
                    <a:pt x="618279" y="431800"/>
                  </a:lnTo>
                  <a:lnTo>
                    <a:pt x="584275" y="457200"/>
                  </a:lnTo>
                  <a:lnTo>
                    <a:pt x="551050" y="482600"/>
                  </a:lnTo>
                  <a:lnTo>
                    <a:pt x="518620" y="520700"/>
                  </a:lnTo>
                  <a:lnTo>
                    <a:pt x="487003" y="546100"/>
                  </a:lnTo>
                  <a:lnTo>
                    <a:pt x="456215" y="584200"/>
                  </a:lnTo>
                  <a:lnTo>
                    <a:pt x="426275" y="622300"/>
                  </a:lnTo>
                  <a:lnTo>
                    <a:pt x="397198" y="647700"/>
                  </a:lnTo>
                  <a:lnTo>
                    <a:pt x="369001" y="685800"/>
                  </a:lnTo>
                  <a:lnTo>
                    <a:pt x="341703" y="723900"/>
                  </a:lnTo>
                  <a:lnTo>
                    <a:pt x="315319" y="762000"/>
                  </a:lnTo>
                  <a:lnTo>
                    <a:pt x="289866" y="800100"/>
                  </a:lnTo>
                  <a:lnTo>
                    <a:pt x="265362" y="838200"/>
                  </a:lnTo>
                  <a:lnTo>
                    <a:pt x="241824" y="876300"/>
                  </a:lnTo>
                  <a:lnTo>
                    <a:pt x="219268" y="914400"/>
                  </a:lnTo>
                  <a:lnTo>
                    <a:pt x="197712" y="952500"/>
                  </a:lnTo>
                  <a:lnTo>
                    <a:pt x="177173" y="1003300"/>
                  </a:lnTo>
                  <a:lnTo>
                    <a:pt x="157667" y="1041400"/>
                  </a:lnTo>
                  <a:lnTo>
                    <a:pt x="139211" y="1079500"/>
                  </a:lnTo>
                  <a:lnTo>
                    <a:pt x="121823" y="1117600"/>
                  </a:lnTo>
                  <a:lnTo>
                    <a:pt x="105520" y="1168400"/>
                  </a:lnTo>
                  <a:lnTo>
                    <a:pt x="90318" y="1206500"/>
                  </a:lnTo>
                  <a:lnTo>
                    <a:pt x="76235" y="1257300"/>
                  </a:lnTo>
                  <a:lnTo>
                    <a:pt x="63287" y="1295400"/>
                  </a:lnTo>
                  <a:lnTo>
                    <a:pt x="51492" y="1346200"/>
                  </a:lnTo>
                  <a:lnTo>
                    <a:pt x="40866" y="1384300"/>
                  </a:lnTo>
                  <a:lnTo>
                    <a:pt x="31427" y="1435100"/>
                  </a:lnTo>
                  <a:lnTo>
                    <a:pt x="23191" y="1485900"/>
                  </a:lnTo>
                  <a:lnTo>
                    <a:pt x="16175" y="1524000"/>
                  </a:lnTo>
                  <a:lnTo>
                    <a:pt x="10397" y="1574800"/>
                  </a:lnTo>
                  <a:lnTo>
                    <a:pt x="5874" y="1625600"/>
                  </a:lnTo>
                  <a:lnTo>
                    <a:pt x="2622" y="1676400"/>
                  </a:lnTo>
                  <a:lnTo>
                    <a:pt x="658" y="1714500"/>
                  </a:lnTo>
                  <a:lnTo>
                    <a:pt x="0" y="1765300"/>
                  </a:lnTo>
                  <a:lnTo>
                    <a:pt x="658" y="1816100"/>
                  </a:lnTo>
                  <a:lnTo>
                    <a:pt x="2622" y="1866900"/>
                  </a:lnTo>
                  <a:lnTo>
                    <a:pt x="5874" y="1917700"/>
                  </a:lnTo>
                  <a:lnTo>
                    <a:pt x="10397" y="1955800"/>
                  </a:lnTo>
                  <a:lnTo>
                    <a:pt x="16175" y="2006600"/>
                  </a:lnTo>
                  <a:lnTo>
                    <a:pt x="23191" y="2057400"/>
                  </a:lnTo>
                  <a:lnTo>
                    <a:pt x="31427" y="2095500"/>
                  </a:lnTo>
                  <a:lnTo>
                    <a:pt x="40866" y="2146300"/>
                  </a:lnTo>
                  <a:lnTo>
                    <a:pt x="51492" y="2197100"/>
                  </a:lnTo>
                  <a:lnTo>
                    <a:pt x="63287" y="2235200"/>
                  </a:lnTo>
                  <a:lnTo>
                    <a:pt x="76235" y="2286000"/>
                  </a:lnTo>
                  <a:lnTo>
                    <a:pt x="90318" y="2324100"/>
                  </a:lnTo>
                  <a:lnTo>
                    <a:pt x="105520" y="2374900"/>
                  </a:lnTo>
                  <a:lnTo>
                    <a:pt x="121823" y="2413000"/>
                  </a:lnTo>
                  <a:lnTo>
                    <a:pt x="139211" y="2451100"/>
                  </a:lnTo>
                  <a:lnTo>
                    <a:pt x="157667" y="2501900"/>
                  </a:lnTo>
                  <a:lnTo>
                    <a:pt x="177173" y="2540000"/>
                  </a:lnTo>
                  <a:lnTo>
                    <a:pt x="197712" y="2578100"/>
                  </a:lnTo>
                  <a:lnTo>
                    <a:pt x="219268" y="2616200"/>
                  </a:lnTo>
                  <a:lnTo>
                    <a:pt x="241824" y="2654300"/>
                  </a:lnTo>
                  <a:lnTo>
                    <a:pt x="265362" y="2705100"/>
                  </a:lnTo>
                  <a:lnTo>
                    <a:pt x="289866" y="2743200"/>
                  </a:lnTo>
                  <a:lnTo>
                    <a:pt x="315319" y="2781300"/>
                  </a:lnTo>
                  <a:lnTo>
                    <a:pt x="341703" y="2806700"/>
                  </a:lnTo>
                  <a:lnTo>
                    <a:pt x="369001" y="2844800"/>
                  </a:lnTo>
                  <a:lnTo>
                    <a:pt x="397198" y="2882900"/>
                  </a:lnTo>
                  <a:lnTo>
                    <a:pt x="426275" y="2921000"/>
                  </a:lnTo>
                  <a:lnTo>
                    <a:pt x="456215" y="2946400"/>
                  </a:lnTo>
                  <a:lnTo>
                    <a:pt x="487003" y="2984500"/>
                  </a:lnTo>
                  <a:lnTo>
                    <a:pt x="518620" y="3022600"/>
                  </a:lnTo>
                  <a:lnTo>
                    <a:pt x="551050" y="3048000"/>
                  </a:lnTo>
                  <a:lnTo>
                    <a:pt x="584275" y="3086100"/>
                  </a:lnTo>
                  <a:lnTo>
                    <a:pt x="618279" y="3111500"/>
                  </a:lnTo>
                  <a:lnTo>
                    <a:pt x="653045" y="3136900"/>
                  </a:lnTo>
                  <a:lnTo>
                    <a:pt x="688556" y="3162300"/>
                  </a:lnTo>
                  <a:lnTo>
                    <a:pt x="724794" y="3200400"/>
                  </a:lnTo>
                  <a:lnTo>
                    <a:pt x="761743" y="3225800"/>
                  </a:lnTo>
                  <a:lnTo>
                    <a:pt x="799386" y="3251200"/>
                  </a:lnTo>
                  <a:lnTo>
                    <a:pt x="837706" y="3276600"/>
                  </a:lnTo>
                  <a:lnTo>
                    <a:pt x="876685" y="3289300"/>
                  </a:lnTo>
                  <a:lnTo>
                    <a:pt x="916307" y="3314700"/>
                  </a:lnTo>
                  <a:lnTo>
                    <a:pt x="997412" y="3365500"/>
                  </a:lnTo>
                  <a:lnTo>
                    <a:pt x="1038861" y="3378200"/>
                  </a:lnTo>
                  <a:lnTo>
                    <a:pt x="1080885" y="3403600"/>
                  </a:lnTo>
                  <a:lnTo>
                    <a:pt x="1254387" y="3454400"/>
                  </a:lnTo>
                  <a:lnTo>
                    <a:pt x="1299030" y="3479800"/>
                  </a:lnTo>
                  <a:lnTo>
                    <a:pt x="2238294" y="3479800"/>
                  </a:lnTo>
                  <a:lnTo>
                    <a:pt x="2282937" y="3454400"/>
                  </a:lnTo>
                  <a:lnTo>
                    <a:pt x="2456438" y="3403600"/>
                  </a:lnTo>
                  <a:lnTo>
                    <a:pt x="2498461" y="3378200"/>
                  </a:lnTo>
                  <a:lnTo>
                    <a:pt x="2539910" y="3365500"/>
                  </a:lnTo>
                  <a:lnTo>
                    <a:pt x="1625796" y="3365500"/>
                  </a:lnTo>
                  <a:lnTo>
                    <a:pt x="1578920" y="3352800"/>
                  </a:lnTo>
                  <a:lnTo>
                    <a:pt x="1532449" y="3352800"/>
                  </a:lnTo>
                  <a:lnTo>
                    <a:pt x="1486405" y="3340100"/>
                  </a:lnTo>
                  <a:lnTo>
                    <a:pt x="1440806" y="3340100"/>
                  </a:lnTo>
                  <a:lnTo>
                    <a:pt x="1220207" y="3276600"/>
                  </a:lnTo>
                  <a:lnTo>
                    <a:pt x="1177705" y="3251200"/>
                  </a:lnTo>
                  <a:lnTo>
                    <a:pt x="1094479" y="3225800"/>
                  </a:lnTo>
                  <a:lnTo>
                    <a:pt x="1053795" y="3200400"/>
                  </a:lnTo>
                  <a:lnTo>
                    <a:pt x="1013757" y="3175000"/>
                  </a:lnTo>
                  <a:lnTo>
                    <a:pt x="974384" y="3162300"/>
                  </a:lnTo>
                  <a:lnTo>
                    <a:pt x="935697" y="3136900"/>
                  </a:lnTo>
                  <a:lnTo>
                    <a:pt x="897716" y="3111500"/>
                  </a:lnTo>
                  <a:lnTo>
                    <a:pt x="860460" y="3086100"/>
                  </a:lnTo>
                  <a:lnTo>
                    <a:pt x="823950" y="3060700"/>
                  </a:lnTo>
                  <a:lnTo>
                    <a:pt x="788205" y="3035300"/>
                  </a:lnTo>
                  <a:lnTo>
                    <a:pt x="753246" y="3009900"/>
                  </a:lnTo>
                  <a:lnTo>
                    <a:pt x="719092" y="2971800"/>
                  </a:lnTo>
                  <a:lnTo>
                    <a:pt x="685764" y="2946400"/>
                  </a:lnTo>
                  <a:lnTo>
                    <a:pt x="653281" y="2921000"/>
                  </a:lnTo>
                  <a:lnTo>
                    <a:pt x="621664" y="2882900"/>
                  </a:lnTo>
                  <a:lnTo>
                    <a:pt x="590932" y="2857500"/>
                  </a:lnTo>
                  <a:lnTo>
                    <a:pt x="561105" y="2819400"/>
                  </a:lnTo>
                  <a:lnTo>
                    <a:pt x="532203" y="2781300"/>
                  </a:lnTo>
                  <a:lnTo>
                    <a:pt x="504247" y="2743200"/>
                  </a:lnTo>
                  <a:lnTo>
                    <a:pt x="477255" y="2717800"/>
                  </a:lnTo>
                  <a:lnTo>
                    <a:pt x="451249" y="2679700"/>
                  </a:lnTo>
                  <a:lnTo>
                    <a:pt x="426248" y="2641600"/>
                  </a:lnTo>
                  <a:lnTo>
                    <a:pt x="402271" y="2603500"/>
                  </a:lnTo>
                  <a:lnTo>
                    <a:pt x="379340" y="2565400"/>
                  </a:lnTo>
                  <a:lnTo>
                    <a:pt x="357474" y="2527300"/>
                  </a:lnTo>
                  <a:lnTo>
                    <a:pt x="336692" y="2489200"/>
                  </a:lnTo>
                  <a:lnTo>
                    <a:pt x="317016" y="2438400"/>
                  </a:lnTo>
                  <a:lnTo>
                    <a:pt x="298464" y="2400300"/>
                  </a:lnTo>
                  <a:lnTo>
                    <a:pt x="281057" y="2362200"/>
                  </a:lnTo>
                  <a:lnTo>
                    <a:pt x="264814" y="2311400"/>
                  </a:lnTo>
                  <a:lnTo>
                    <a:pt x="249757" y="2273300"/>
                  </a:lnTo>
                  <a:lnTo>
                    <a:pt x="235904" y="2235200"/>
                  </a:lnTo>
                  <a:lnTo>
                    <a:pt x="223275" y="2184400"/>
                  </a:lnTo>
                  <a:lnTo>
                    <a:pt x="211892" y="2146300"/>
                  </a:lnTo>
                  <a:lnTo>
                    <a:pt x="201772" y="2095500"/>
                  </a:lnTo>
                  <a:lnTo>
                    <a:pt x="192938" y="2044700"/>
                  </a:lnTo>
                  <a:lnTo>
                    <a:pt x="185407" y="2006600"/>
                  </a:lnTo>
                  <a:lnTo>
                    <a:pt x="179201" y="1955800"/>
                  </a:lnTo>
                  <a:lnTo>
                    <a:pt x="174340" y="1905000"/>
                  </a:lnTo>
                  <a:lnTo>
                    <a:pt x="170842" y="1866900"/>
                  </a:lnTo>
                  <a:lnTo>
                    <a:pt x="168729" y="1816100"/>
                  </a:lnTo>
                  <a:lnTo>
                    <a:pt x="168021" y="1765300"/>
                  </a:lnTo>
                  <a:lnTo>
                    <a:pt x="168729" y="1714500"/>
                  </a:lnTo>
                  <a:lnTo>
                    <a:pt x="170842" y="1676400"/>
                  </a:lnTo>
                  <a:lnTo>
                    <a:pt x="174340" y="1625600"/>
                  </a:lnTo>
                  <a:lnTo>
                    <a:pt x="179201" y="1574800"/>
                  </a:lnTo>
                  <a:lnTo>
                    <a:pt x="185407" y="1536700"/>
                  </a:lnTo>
                  <a:lnTo>
                    <a:pt x="192938" y="1485900"/>
                  </a:lnTo>
                  <a:lnTo>
                    <a:pt x="201772" y="1435100"/>
                  </a:lnTo>
                  <a:lnTo>
                    <a:pt x="211892" y="1397000"/>
                  </a:lnTo>
                  <a:lnTo>
                    <a:pt x="223275" y="1346200"/>
                  </a:lnTo>
                  <a:lnTo>
                    <a:pt x="235904" y="1308100"/>
                  </a:lnTo>
                  <a:lnTo>
                    <a:pt x="249757" y="1257300"/>
                  </a:lnTo>
                  <a:lnTo>
                    <a:pt x="264814" y="1219200"/>
                  </a:lnTo>
                  <a:lnTo>
                    <a:pt x="281057" y="1181100"/>
                  </a:lnTo>
                  <a:lnTo>
                    <a:pt x="298464" y="1130300"/>
                  </a:lnTo>
                  <a:lnTo>
                    <a:pt x="317016" y="1092200"/>
                  </a:lnTo>
                  <a:lnTo>
                    <a:pt x="336692" y="1054100"/>
                  </a:lnTo>
                  <a:lnTo>
                    <a:pt x="357474" y="1016000"/>
                  </a:lnTo>
                  <a:lnTo>
                    <a:pt x="379340" y="977900"/>
                  </a:lnTo>
                  <a:lnTo>
                    <a:pt x="402271" y="939800"/>
                  </a:lnTo>
                  <a:lnTo>
                    <a:pt x="426248" y="901700"/>
                  </a:lnTo>
                  <a:lnTo>
                    <a:pt x="451249" y="863600"/>
                  </a:lnTo>
                  <a:lnTo>
                    <a:pt x="477255" y="825500"/>
                  </a:lnTo>
                  <a:lnTo>
                    <a:pt x="504247" y="787400"/>
                  </a:lnTo>
                  <a:lnTo>
                    <a:pt x="532203" y="749300"/>
                  </a:lnTo>
                  <a:lnTo>
                    <a:pt x="561105" y="723900"/>
                  </a:lnTo>
                  <a:lnTo>
                    <a:pt x="590932" y="685800"/>
                  </a:lnTo>
                  <a:lnTo>
                    <a:pt x="621664" y="647700"/>
                  </a:lnTo>
                  <a:lnTo>
                    <a:pt x="653281" y="622300"/>
                  </a:lnTo>
                  <a:lnTo>
                    <a:pt x="685764" y="596900"/>
                  </a:lnTo>
                  <a:lnTo>
                    <a:pt x="719092" y="558800"/>
                  </a:lnTo>
                  <a:lnTo>
                    <a:pt x="753246" y="533400"/>
                  </a:lnTo>
                  <a:lnTo>
                    <a:pt x="788205" y="508000"/>
                  </a:lnTo>
                  <a:lnTo>
                    <a:pt x="823950" y="482600"/>
                  </a:lnTo>
                  <a:lnTo>
                    <a:pt x="860460" y="457200"/>
                  </a:lnTo>
                  <a:lnTo>
                    <a:pt x="897716" y="431800"/>
                  </a:lnTo>
                  <a:lnTo>
                    <a:pt x="935697" y="406400"/>
                  </a:lnTo>
                  <a:lnTo>
                    <a:pt x="974384" y="381000"/>
                  </a:lnTo>
                  <a:lnTo>
                    <a:pt x="1013757" y="355600"/>
                  </a:lnTo>
                  <a:lnTo>
                    <a:pt x="1053795" y="330200"/>
                  </a:lnTo>
                  <a:lnTo>
                    <a:pt x="1094479" y="317500"/>
                  </a:lnTo>
                  <a:lnTo>
                    <a:pt x="1135789" y="292100"/>
                  </a:lnTo>
                  <a:lnTo>
                    <a:pt x="1351029" y="228600"/>
                  </a:lnTo>
                  <a:lnTo>
                    <a:pt x="1486405" y="190500"/>
                  </a:lnTo>
                  <a:lnTo>
                    <a:pt x="1532449" y="190500"/>
                  </a:lnTo>
                  <a:lnTo>
                    <a:pt x="1578920" y="177800"/>
                  </a:lnTo>
                  <a:lnTo>
                    <a:pt x="1625796" y="177800"/>
                  </a:lnTo>
                  <a:lnTo>
                    <a:pt x="1673060" y="165100"/>
                  </a:lnTo>
                  <a:lnTo>
                    <a:pt x="2519185" y="165100"/>
                  </a:lnTo>
                  <a:lnTo>
                    <a:pt x="2498461" y="152400"/>
                  </a:lnTo>
                  <a:lnTo>
                    <a:pt x="2413857" y="127000"/>
                  </a:lnTo>
                  <a:lnTo>
                    <a:pt x="2370735" y="101600"/>
                  </a:lnTo>
                  <a:lnTo>
                    <a:pt x="2101598" y="25400"/>
                  </a:lnTo>
                  <a:close/>
                </a:path>
                <a:path w="3537584" h="3530600">
                  <a:moveTo>
                    <a:pt x="2519185" y="165100"/>
                  </a:moveTo>
                  <a:lnTo>
                    <a:pt x="1864269" y="165100"/>
                  </a:lnTo>
                  <a:lnTo>
                    <a:pt x="1911532" y="177800"/>
                  </a:lnTo>
                  <a:lnTo>
                    <a:pt x="1958408" y="177800"/>
                  </a:lnTo>
                  <a:lnTo>
                    <a:pt x="2004878" y="190500"/>
                  </a:lnTo>
                  <a:lnTo>
                    <a:pt x="2050922" y="190500"/>
                  </a:lnTo>
                  <a:lnTo>
                    <a:pt x="2186297" y="228600"/>
                  </a:lnTo>
                  <a:lnTo>
                    <a:pt x="2401535" y="292100"/>
                  </a:lnTo>
                  <a:lnTo>
                    <a:pt x="2442845" y="317500"/>
                  </a:lnTo>
                  <a:lnTo>
                    <a:pt x="2483529" y="330200"/>
                  </a:lnTo>
                  <a:lnTo>
                    <a:pt x="2523568" y="355600"/>
                  </a:lnTo>
                  <a:lnTo>
                    <a:pt x="2562940" y="381000"/>
                  </a:lnTo>
                  <a:lnTo>
                    <a:pt x="2601627" y="406400"/>
                  </a:lnTo>
                  <a:lnTo>
                    <a:pt x="2639609" y="431800"/>
                  </a:lnTo>
                  <a:lnTo>
                    <a:pt x="2676865" y="457200"/>
                  </a:lnTo>
                  <a:lnTo>
                    <a:pt x="2713375" y="482600"/>
                  </a:lnTo>
                  <a:lnTo>
                    <a:pt x="2749119" y="508000"/>
                  </a:lnTo>
                  <a:lnTo>
                    <a:pt x="2784079" y="533400"/>
                  </a:lnTo>
                  <a:lnTo>
                    <a:pt x="2818232" y="558800"/>
                  </a:lnTo>
                  <a:lnTo>
                    <a:pt x="2851561" y="596900"/>
                  </a:lnTo>
                  <a:lnTo>
                    <a:pt x="2884044" y="622300"/>
                  </a:lnTo>
                  <a:lnTo>
                    <a:pt x="2915661" y="647700"/>
                  </a:lnTo>
                  <a:lnTo>
                    <a:pt x="2946394" y="685800"/>
                  </a:lnTo>
                  <a:lnTo>
                    <a:pt x="2976221" y="723900"/>
                  </a:lnTo>
                  <a:lnTo>
                    <a:pt x="3005123" y="749300"/>
                  </a:lnTo>
                  <a:lnTo>
                    <a:pt x="3033080" y="787400"/>
                  </a:lnTo>
                  <a:lnTo>
                    <a:pt x="3060071" y="825500"/>
                  </a:lnTo>
                  <a:lnTo>
                    <a:pt x="3086078" y="863600"/>
                  </a:lnTo>
                  <a:lnTo>
                    <a:pt x="3111079" y="901700"/>
                  </a:lnTo>
                  <a:lnTo>
                    <a:pt x="3135056" y="939800"/>
                  </a:lnTo>
                  <a:lnTo>
                    <a:pt x="3157987" y="977900"/>
                  </a:lnTo>
                  <a:lnTo>
                    <a:pt x="3179854" y="1016000"/>
                  </a:lnTo>
                  <a:lnTo>
                    <a:pt x="3200636" y="1054100"/>
                  </a:lnTo>
                  <a:lnTo>
                    <a:pt x="3220312" y="1092200"/>
                  </a:lnTo>
                  <a:lnTo>
                    <a:pt x="3238864" y="1130300"/>
                  </a:lnTo>
                  <a:lnTo>
                    <a:pt x="3256272" y="1181100"/>
                  </a:lnTo>
                  <a:lnTo>
                    <a:pt x="3272514" y="1219200"/>
                  </a:lnTo>
                  <a:lnTo>
                    <a:pt x="3287572" y="1257300"/>
                  </a:lnTo>
                  <a:lnTo>
                    <a:pt x="3301425" y="1308100"/>
                  </a:lnTo>
                  <a:lnTo>
                    <a:pt x="3314054" y="1346200"/>
                  </a:lnTo>
                  <a:lnTo>
                    <a:pt x="3325438" y="1397000"/>
                  </a:lnTo>
                  <a:lnTo>
                    <a:pt x="3335557" y="1435100"/>
                  </a:lnTo>
                  <a:lnTo>
                    <a:pt x="3344392" y="1485900"/>
                  </a:lnTo>
                  <a:lnTo>
                    <a:pt x="3351923" y="1536700"/>
                  </a:lnTo>
                  <a:lnTo>
                    <a:pt x="3358129" y="1574800"/>
                  </a:lnTo>
                  <a:lnTo>
                    <a:pt x="3362990" y="1625600"/>
                  </a:lnTo>
                  <a:lnTo>
                    <a:pt x="3366488" y="1676400"/>
                  </a:lnTo>
                  <a:lnTo>
                    <a:pt x="3368601" y="1714500"/>
                  </a:lnTo>
                  <a:lnTo>
                    <a:pt x="3369310" y="1765300"/>
                  </a:lnTo>
                  <a:lnTo>
                    <a:pt x="3368601" y="1816100"/>
                  </a:lnTo>
                  <a:lnTo>
                    <a:pt x="3366488" y="1866900"/>
                  </a:lnTo>
                  <a:lnTo>
                    <a:pt x="3362990" y="1905000"/>
                  </a:lnTo>
                  <a:lnTo>
                    <a:pt x="3358129" y="1955800"/>
                  </a:lnTo>
                  <a:lnTo>
                    <a:pt x="3351923" y="2006600"/>
                  </a:lnTo>
                  <a:lnTo>
                    <a:pt x="3344392" y="2044700"/>
                  </a:lnTo>
                  <a:lnTo>
                    <a:pt x="3335557" y="2095500"/>
                  </a:lnTo>
                  <a:lnTo>
                    <a:pt x="3325438" y="2146300"/>
                  </a:lnTo>
                  <a:lnTo>
                    <a:pt x="3314054" y="2184400"/>
                  </a:lnTo>
                  <a:lnTo>
                    <a:pt x="3301425" y="2235200"/>
                  </a:lnTo>
                  <a:lnTo>
                    <a:pt x="3287572" y="2273300"/>
                  </a:lnTo>
                  <a:lnTo>
                    <a:pt x="3272514" y="2311400"/>
                  </a:lnTo>
                  <a:lnTo>
                    <a:pt x="3256272" y="2362200"/>
                  </a:lnTo>
                  <a:lnTo>
                    <a:pt x="3238864" y="2400300"/>
                  </a:lnTo>
                  <a:lnTo>
                    <a:pt x="3220312" y="2438400"/>
                  </a:lnTo>
                  <a:lnTo>
                    <a:pt x="3200636" y="2489200"/>
                  </a:lnTo>
                  <a:lnTo>
                    <a:pt x="3179854" y="2527300"/>
                  </a:lnTo>
                  <a:lnTo>
                    <a:pt x="3157987" y="2565400"/>
                  </a:lnTo>
                  <a:lnTo>
                    <a:pt x="3135056" y="2603500"/>
                  </a:lnTo>
                  <a:lnTo>
                    <a:pt x="3111079" y="2641600"/>
                  </a:lnTo>
                  <a:lnTo>
                    <a:pt x="3086078" y="2679700"/>
                  </a:lnTo>
                  <a:lnTo>
                    <a:pt x="3060071" y="2717800"/>
                  </a:lnTo>
                  <a:lnTo>
                    <a:pt x="3033080" y="2743200"/>
                  </a:lnTo>
                  <a:lnTo>
                    <a:pt x="3005123" y="2781300"/>
                  </a:lnTo>
                  <a:lnTo>
                    <a:pt x="2976221" y="2819400"/>
                  </a:lnTo>
                  <a:lnTo>
                    <a:pt x="2946394" y="2857500"/>
                  </a:lnTo>
                  <a:lnTo>
                    <a:pt x="2915661" y="2882900"/>
                  </a:lnTo>
                  <a:lnTo>
                    <a:pt x="2884044" y="2921000"/>
                  </a:lnTo>
                  <a:lnTo>
                    <a:pt x="2851561" y="2946400"/>
                  </a:lnTo>
                  <a:lnTo>
                    <a:pt x="2818232" y="2971800"/>
                  </a:lnTo>
                  <a:lnTo>
                    <a:pt x="2784079" y="3009900"/>
                  </a:lnTo>
                  <a:lnTo>
                    <a:pt x="2749119" y="3035300"/>
                  </a:lnTo>
                  <a:lnTo>
                    <a:pt x="2713375" y="3060700"/>
                  </a:lnTo>
                  <a:lnTo>
                    <a:pt x="2676865" y="3086100"/>
                  </a:lnTo>
                  <a:lnTo>
                    <a:pt x="2639609" y="3111500"/>
                  </a:lnTo>
                  <a:lnTo>
                    <a:pt x="2601627" y="3136900"/>
                  </a:lnTo>
                  <a:lnTo>
                    <a:pt x="2562940" y="3162300"/>
                  </a:lnTo>
                  <a:lnTo>
                    <a:pt x="2523568" y="3175000"/>
                  </a:lnTo>
                  <a:lnTo>
                    <a:pt x="2483529" y="3200400"/>
                  </a:lnTo>
                  <a:lnTo>
                    <a:pt x="2442845" y="3225800"/>
                  </a:lnTo>
                  <a:lnTo>
                    <a:pt x="2359619" y="3251200"/>
                  </a:lnTo>
                  <a:lnTo>
                    <a:pt x="2317118" y="3276600"/>
                  </a:lnTo>
                  <a:lnTo>
                    <a:pt x="2096520" y="3340100"/>
                  </a:lnTo>
                  <a:lnTo>
                    <a:pt x="2050922" y="3340100"/>
                  </a:lnTo>
                  <a:lnTo>
                    <a:pt x="2004878" y="3352800"/>
                  </a:lnTo>
                  <a:lnTo>
                    <a:pt x="1958408" y="3352800"/>
                  </a:lnTo>
                  <a:lnTo>
                    <a:pt x="1911532" y="3365500"/>
                  </a:lnTo>
                  <a:lnTo>
                    <a:pt x="2539910" y="3365500"/>
                  </a:lnTo>
                  <a:lnTo>
                    <a:pt x="2621014" y="3314700"/>
                  </a:lnTo>
                  <a:lnTo>
                    <a:pt x="2660636" y="3289300"/>
                  </a:lnTo>
                  <a:lnTo>
                    <a:pt x="2699615" y="3276600"/>
                  </a:lnTo>
                  <a:lnTo>
                    <a:pt x="2737934" y="3251200"/>
                  </a:lnTo>
                  <a:lnTo>
                    <a:pt x="2775577" y="3225800"/>
                  </a:lnTo>
                  <a:lnTo>
                    <a:pt x="2812526" y="3200400"/>
                  </a:lnTo>
                  <a:lnTo>
                    <a:pt x="2848764" y="3162300"/>
                  </a:lnTo>
                  <a:lnTo>
                    <a:pt x="2884275" y="3136900"/>
                  </a:lnTo>
                  <a:lnTo>
                    <a:pt x="2919040" y="3111500"/>
                  </a:lnTo>
                  <a:lnTo>
                    <a:pt x="2953044" y="3086100"/>
                  </a:lnTo>
                  <a:lnTo>
                    <a:pt x="2986269" y="3048000"/>
                  </a:lnTo>
                  <a:lnTo>
                    <a:pt x="3018699" y="3022600"/>
                  </a:lnTo>
                  <a:lnTo>
                    <a:pt x="3050316" y="2984500"/>
                  </a:lnTo>
                  <a:lnTo>
                    <a:pt x="3081103" y="2946400"/>
                  </a:lnTo>
                  <a:lnTo>
                    <a:pt x="3111044" y="2921000"/>
                  </a:lnTo>
                  <a:lnTo>
                    <a:pt x="3140121" y="2882900"/>
                  </a:lnTo>
                  <a:lnTo>
                    <a:pt x="3168317" y="2844800"/>
                  </a:lnTo>
                  <a:lnTo>
                    <a:pt x="3195615" y="2806700"/>
                  </a:lnTo>
                  <a:lnTo>
                    <a:pt x="3221999" y="2781300"/>
                  </a:lnTo>
                  <a:lnTo>
                    <a:pt x="3247452" y="2743200"/>
                  </a:lnTo>
                  <a:lnTo>
                    <a:pt x="3271956" y="2705100"/>
                  </a:lnTo>
                  <a:lnTo>
                    <a:pt x="3295494" y="2654300"/>
                  </a:lnTo>
                  <a:lnTo>
                    <a:pt x="3318049" y="2616200"/>
                  </a:lnTo>
                  <a:lnTo>
                    <a:pt x="3339605" y="2578100"/>
                  </a:lnTo>
                  <a:lnTo>
                    <a:pt x="3360145" y="2540000"/>
                  </a:lnTo>
                  <a:lnTo>
                    <a:pt x="3379651" y="2501900"/>
                  </a:lnTo>
                  <a:lnTo>
                    <a:pt x="3398106" y="2451100"/>
                  </a:lnTo>
                  <a:lnTo>
                    <a:pt x="3415494" y="2413000"/>
                  </a:lnTo>
                  <a:lnTo>
                    <a:pt x="3431797" y="2374900"/>
                  </a:lnTo>
                  <a:lnTo>
                    <a:pt x="3446999" y="2324100"/>
                  </a:lnTo>
                  <a:lnTo>
                    <a:pt x="3461082" y="2286000"/>
                  </a:lnTo>
                  <a:lnTo>
                    <a:pt x="3474030" y="2235200"/>
                  </a:lnTo>
                  <a:lnTo>
                    <a:pt x="3485825" y="2197100"/>
                  </a:lnTo>
                  <a:lnTo>
                    <a:pt x="3496451" y="2146300"/>
                  </a:lnTo>
                  <a:lnTo>
                    <a:pt x="3505891" y="2095500"/>
                  </a:lnTo>
                  <a:lnTo>
                    <a:pt x="3514126" y="2057400"/>
                  </a:lnTo>
                  <a:lnTo>
                    <a:pt x="3521142" y="2006600"/>
                  </a:lnTo>
                  <a:lnTo>
                    <a:pt x="3526920" y="1955800"/>
                  </a:lnTo>
                  <a:lnTo>
                    <a:pt x="3531444" y="1917700"/>
                  </a:lnTo>
                  <a:lnTo>
                    <a:pt x="3534696" y="1866900"/>
                  </a:lnTo>
                  <a:lnTo>
                    <a:pt x="3536659" y="1816100"/>
                  </a:lnTo>
                  <a:lnTo>
                    <a:pt x="3537318" y="1765300"/>
                  </a:lnTo>
                  <a:lnTo>
                    <a:pt x="3536659" y="1714500"/>
                  </a:lnTo>
                  <a:lnTo>
                    <a:pt x="3534696" y="1676400"/>
                  </a:lnTo>
                  <a:lnTo>
                    <a:pt x="3531444" y="1625600"/>
                  </a:lnTo>
                  <a:lnTo>
                    <a:pt x="3526920" y="1574800"/>
                  </a:lnTo>
                  <a:lnTo>
                    <a:pt x="3521142" y="1524000"/>
                  </a:lnTo>
                  <a:lnTo>
                    <a:pt x="3514126" y="1485900"/>
                  </a:lnTo>
                  <a:lnTo>
                    <a:pt x="3505891" y="1435100"/>
                  </a:lnTo>
                  <a:lnTo>
                    <a:pt x="3496451" y="1384300"/>
                  </a:lnTo>
                  <a:lnTo>
                    <a:pt x="3485825" y="1346200"/>
                  </a:lnTo>
                  <a:lnTo>
                    <a:pt x="3474030" y="1295400"/>
                  </a:lnTo>
                  <a:lnTo>
                    <a:pt x="3461082" y="1257300"/>
                  </a:lnTo>
                  <a:lnTo>
                    <a:pt x="3446999" y="1206500"/>
                  </a:lnTo>
                  <a:lnTo>
                    <a:pt x="3431797" y="1168400"/>
                  </a:lnTo>
                  <a:lnTo>
                    <a:pt x="3415494" y="1117600"/>
                  </a:lnTo>
                  <a:lnTo>
                    <a:pt x="3398106" y="1079500"/>
                  </a:lnTo>
                  <a:lnTo>
                    <a:pt x="3379651" y="1041400"/>
                  </a:lnTo>
                  <a:lnTo>
                    <a:pt x="3360145" y="1003300"/>
                  </a:lnTo>
                  <a:lnTo>
                    <a:pt x="3339605" y="952500"/>
                  </a:lnTo>
                  <a:lnTo>
                    <a:pt x="3318049" y="914400"/>
                  </a:lnTo>
                  <a:lnTo>
                    <a:pt x="3295494" y="876300"/>
                  </a:lnTo>
                  <a:lnTo>
                    <a:pt x="3271956" y="838200"/>
                  </a:lnTo>
                  <a:lnTo>
                    <a:pt x="3247452" y="800100"/>
                  </a:lnTo>
                  <a:lnTo>
                    <a:pt x="3221999" y="762000"/>
                  </a:lnTo>
                  <a:lnTo>
                    <a:pt x="3195615" y="723900"/>
                  </a:lnTo>
                  <a:lnTo>
                    <a:pt x="3168317" y="685800"/>
                  </a:lnTo>
                  <a:lnTo>
                    <a:pt x="3140121" y="647700"/>
                  </a:lnTo>
                  <a:lnTo>
                    <a:pt x="3111044" y="622300"/>
                  </a:lnTo>
                  <a:lnTo>
                    <a:pt x="3081103" y="584200"/>
                  </a:lnTo>
                  <a:lnTo>
                    <a:pt x="3050316" y="546100"/>
                  </a:lnTo>
                  <a:lnTo>
                    <a:pt x="3018699" y="520700"/>
                  </a:lnTo>
                  <a:lnTo>
                    <a:pt x="2986269" y="482600"/>
                  </a:lnTo>
                  <a:lnTo>
                    <a:pt x="2953044" y="457200"/>
                  </a:lnTo>
                  <a:lnTo>
                    <a:pt x="2919040" y="431800"/>
                  </a:lnTo>
                  <a:lnTo>
                    <a:pt x="2884275" y="393700"/>
                  </a:lnTo>
                  <a:lnTo>
                    <a:pt x="2848764" y="368300"/>
                  </a:lnTo>
                  <a:lnTo>
                    <a:pt x="2812526" y="342900"/>
                  </a:lnTo>
                  <a:lnTo>
                    <a:pt x="2775577" y="317500"/>
                  </a:lnTo>
                  <a:lnTo>
                    <a:pt x="2737934" y="292100"/>
                  </a:lnTo>
                  <a:lnTo>
                    <a:pt x="2699615" y="266700"/>
                  </a:lnTo>
                  <a:lnTo>
                    <a:pt x="2660636" y="241300"/>
                  </a:lnTo>
                  <a:lnTo>
                    <a:pt x="2621014" y="215900"/>
                  </a:lnTo>
                  <a:lnTo>
                    <a:pt x="2580766" y="203200"/>
                  </a:lnTo>
                  <a:lnTo>
                    <a:pt x="2519185" y="165100"/>
                  </a:lnTo>
                  <a:close/>
                </a:path>
                <a:path w="3537584" h="3530600">
                  <a:moveTo>
                    <a:pt x="2316785" y="2857500"/>
                  </a:moveTo>
                  <a:lnTo>
                    <a:pt x="1242021" y="2857500"/>
                  </a:lnTo>
                  <a:lnTo>
                    <a:pt x="1289001" y="2870200"/>
                  </a:lnTo>
                  <a:lnTo>
                    <a:pt x="2269805" y="2870200"/>
                  </a:lnTo>
                  <a:lnTo>
                    <a:pt x="2316785" y="2857500"/>
                  </a:lnTo>
                  <a:close/>
                </a:path>
                <a:path w="3537584" h="3530600">
                  <a:moveTo>
                    <a:pt x="2316785" y="647700"/>
                  </a:moveTo>
                  <a:lnTo>
                    <a:pt x="1242021" y="647700"/>
                  </a:lnTo>
                  <a:lnTo>
                    <a:pt x="1151240" y="673100"/>
                  </a:lnTo>
                  <a:lnTo>
                    <a:pt x="1065456" y="698500"/>
                  </a:lnTo>
                  <a:lnTo>
                    <a:pt x="1024721" y="723900"/>
                  </a:lnTo>
                  <a:lnTo>
                    <a:pt x="985576" y="736600"/>
                  </a:lnTo>
                  <a:lnTo>
                    <a:pt x="948134" y="762000"/>
                  </a:lnTo>
                  <a:lnTo>
                    <a:pt x="912509" y="787400"/>
                  </a:lnTo>
                  <a:lnTo>
                    <a:pt x="878813" y="825500"/>
                  </a:lnTo>
                  <a:lnTo>
                    <a:pt x="847161" y="850900"/>
                  </a:lnTo>
                  <a:lnTo>
                    <a:pt x="817667" y="889000"/>
                  </a:lnTo>
                  <a:lnTo>
                    <a:pt x="790442" y="927100"/>
                  </a:lnTo>
                  <a:lnTo>
                    <a:pt x="765602" y="965200"/>
                  </a:lnTo>
                  <a:lnTo>
                    <a:pt x="743259" y="1003300"/>
                  </a:lnTo>
                  <a:lnTo>
                    <a:pt x="723527" y="1041400"/>
                  </a:lnTo>
                  <a:lnTo>
                    <a:pt x="706519" y="1079500"/>
                  </a:lnTo>
                  <a:lnTo>
                    <a:pt x="692349" y="1130300"/>
                  </a:lnTo>
                  <a:lnTo>
                    <a:pt x="681131" y="1168400"/>
                  </a:lnTo>
                  <a:lnTo>
                    <a:pt x="672977" y="1219200"/>
                  </a:lnTo>
                  <a:lnTo>
                    <a:pt x="668001" y="1257300"/>
                  </a:lnTo>
                  <a:lnTo>
                    <a:pt x="666318" y="1308100"/>
                  </a:lnTo>
                  <a:lnTo>
                    <a:pt x="666318" y="2197100"/>
                  </a:lnTo>
                  <a:lnTo>
                    <a:pt x="668001" y="2247900"/>
                  </a:lnTo>
                  <a:lnTo>
                    <a:pt x="672977" y="2286000"/>
                  </a:lnTo>
                  <a:lnTo>
                    <a:pt x="681131" y="2336800"/>
                  </a:lnTo>
                  <a:lnTo>
                    <a:pt x="692349" y="2387600"/>
                  </a:lnTo>
                  <a:lnTo>
                    <a:pt x="706519" y="2425700"/>
                  </a:lnTo>
                  <a:lnTo>
                    <a:pt x="723527" y="2463800"/>
                  </a:lnTo>
                  <a:lnTo>
                    <a:pt x="743259" y="2514600"/>
                  </a:lnTo>
                  <a:lnTo>
                    <a:pt x="765602" y="2552700"/>
                  </a:lnTo>
                  <a:lnTo>
                    <a:pt x="790442" y="2590800"/>
                  </a:lnTo>
                  <a:lnTo>
                    <a:pt x="817667" y="2616200"/>
                  </a:lnTo>
                  <a:lnTo>
                    <a:pt x="847161" y="2654300"/>
                  </a:lnTo>
                  <a:lnTo>
                    <a:pt x="878813" y="2692400"/>
                  </a:lnTo>
                  <a:lnTo>
                    <a:pt x="912509" y="2717800"/>
                  </a:lnTo>
                  <a:lnTo>
                    <a:pt x="948134" y="2743200"/>
                  </a:lnTo>
                  <a:lnTo>
                    <a:pt x="985576" y="2768600"/>
                  </a:lnTo>
                  <a:lnTo>
                    <a:pt x="1024721" y="2794000"/>
                  </a:lnTo>
                  <a:lnTo>
                    <a:pt x="1065456" y="2806700"/>
                  </a:lnTo>
                  <a:lnTo>
                    <a:pt x="1107666" y="2832100"/>
                  </a:lnTo>
                  <a:lnTo>
                    <a:pt x="1196062" y="2857500"/>
                  </a:lnTo>
                  <a:lnTo>
                    <a:pt x="2362744" y="2857500"/>
                  </a:lnTo>
                  <a:lnTo>
                    <a:pt x="2451141" y="2832100"/>
                  </a:lnTo>
                  <a:lnTo>
                    <a:pt x="2493352" y="2806700"/>
                  </a:lnTo>
                  <a:lnTo>
                    <a:pt x="2534088" y="2794000"/>
                  </a:lnTo>
                  <a:lnTo>
                    <a:pt x="2573233" y="2768600"/>
                  </a:lnTo>
                  <a:lnTo>
                    <a:pt x="2610676" y="2743200"/>
                  </a:lnTo>
                  <a:lnTo>
                    <a:pt x="2646302" y="2717800"/>
                  </a:lnTo>
                  <a:lnTo>
                    <a:pt x="2679998" y="2692400"/>
                  </a:lnTo>
                  <a:lnTo>
                    <a:pt x="2711651" y="2654300"/>
                  </a:lnTo>
                  <a:lnTo>
                    <a:pt x="1289802" y="2654300"/>
                  </a:lnTo>
                  <a:lnTo>
                    <a:pt x="1244073" y="2641600"/>
                  </a:lnTo>
                  <a:lnTo>
                    <a:pt x="1199935" y="2641600"/>
                  </a:lnTo>
                  <a:lnTo>
                    <a:pt x="1157621" y="2616200"/>
                  </a:lnTo>
                  <a:lnTo>
                    <a:pt x="1117361" y="2603500"/>
                  </a:lnTo>
                  <a:lnTo>
                    <a:pt x="1079387" y="2578100"/>
                  </a:lnTo>
                  <a:lnTo>
                    <a:pt x="1043931" y="2552700"/>
                  </a:lnTo>
                  <a:lnTo>
                    <a:pt x="1011224" y="2527300"/>
                  </a:lnTo>
                  <a:lnTo>
                    <a:pt x="981498" y="2489200"/>
                  </a:lnTo>
                  <a:lnTo>
                    <a:pt x="954984" y="2451100"/>
                  </a:lnTo>
                  <a:lnTo>
                    <a:pt x="931914" y="2413000"/>
                  </a:lnTo>
                  <a:lnTo>
                    <a:pt x="912520" y="2374900"/>
                  </a:lnTo>
                  <a:lnTo>
                    <a:pt x="897032" y="2336800"/>
                  </a:lnTo>
                  <a:lnTo>
                    <a:pt x="885682" y="2286000"/>
                  </a:lnTo>
                  <a:lnTo>
                    <a:pt x="878703" y="2247900"/>
                  </a:lnTo>
                  <a:lnTo>
                    <a:pt x="876325" y="2197100"/>
                  </a:lnTo>
                  <a:lnTo>
                    <a:pt x="876325" y="1308100"/>
                  </a:lnTo>
                  <a:lnTo>
                    <a:pt x="878703" y="1270000"/>
                  </a:lnTo>
                  <a:lnTo>
                    <a:pt x="885682" y="1219200"/>
                  </a:lnTo>
                  <a:lnTo>
                    <a:pt x="897032" y="1168400"/>
                  </a:lnTo>
                  <a:lnTo>
                    <a:pt x="912520" y="1130300"/>
                  </a:lnTo>
                  <a:lnTo>
                    <a:pt x="931914" y="1092200"/>
                  </a:lnTo>
                  <a:lnTo>
                    <a:pt x="954984" y="1054100"/>
                  </a:lnTo>
                  <a:lnTo>
                    <a:pt x="981498" y="1016000"/>
                  </a:lnTo>
                  <a:lnTo>
                    <a:pt x="1011224" y="990600"/>
                  </a:lnTo>
                  <a:lnTo>
                    <a:pt x="1043931" y="952500"/>
                  </a:lnTo>
                  <a:lnTo>
                    <a:pt x="1079387" y="927100"/>
                  </a:lnTo>
                  <a:lnTo>
                    <a:pt x="1117361" y="901700"/>
                  </a:lnTo>
                  <a:lnTo>
                    <a:pt x="1157621" y="889000"/>
                  </a:lnTo>
                  <a:lnTo>
                    <a:pt x="1199935" y="876300"/>
                  </a:lnTo>
                  <a:lnTo>
                    <a:pt x="1244073" y="863600"/>
                  </a:lnTo>
                  <a:lnTo>
                    <a:pt x="1289802" y="850900"/>
                  </a:lnTo>
                  <a:lnTo>
                    <a:pt x="2711651" y="850900"/>
                  </a:lnTo>
                  <a:lnTo>
                    <a:pt x="2679998" y="825500"/>
                  </a:lnTo>
                  <a:lnTo>
                    <a:pt x="2646302" y="787400"/>
                  </a:lnTo>
                  <a:lnTo>
                    <a:pt x="2610676" y="762000"/>
                  </a:lnTo>
                  <a:lnTo>
                    <a:pt x="2573233" y="736600"/>
                  </a:lnTo>
                  <a:lnTo>
                    <a:pt x="2534088" y="723900"/>
                  </a:lnTo>
                  <a:lnTo>
                    <a:pt x="2493352" y="698500"/>
                  </a:lnTo>
                  <a:lnTo>
                    <a:pt x="2407567" y="673100"/>
                  </a:lnTo>
                  <a:lnTo>
                    <a:pt x="2316785" y="647700"/>
                  </a:lnTo>
                  <a:close/>
                </a:path>
                <a:path w="3537584" h="3530600">
                  <a:moveTo>
                    <a:pt x="2711651" y="850900"/>
                  </a:moveTo>
                  <a:lnTo>
                    <a:pt x="2269006" y="850900"/>
                  </a:lnTo>
                  <a:lnTo>
                    <a:pt x="2314737" y="863600"/>
                  </a:lnTo>
                  <a:lnTo>
                    <a:pt x="2358875" y="876300"/>
                  </a:lnTo>
                  <a:lnTo>
                    <a:pt x="2401190" y="889000"/>
                  </a:lnTo>
                  <a:lnTo>
                    <a:pt x="2441450" y="901700"/>
                  </a:lnTo>
                  <a:lnTo>
                    <a:pt x="2479424" y="927100"/>
                  </a:lnTo>
                  <a:lnTo>
                    <a:pt x="2514880" y="952500"/>
                  </a:lnTo>
                  <a:lnTo>
                    <a:pt x="2547586" y="990600"/>
                  </a:lnTo>
                  <a:lnTo>
                    <a:pt x="2577312" y="1016000"/>
                  </a:lnTo>
                  <a:lnTo>
                    <a:pt x="2603825" y="1054100"/>
                  </a:lnTo>
                  <a:lnTo>
                    <a:pt x="2626894" y="1092200"/>
                  </a:lnTo>
                  <a:lnTo>
                    <a:pt x="2646288" y="1130300"/>
                  </a:lnTo>
                  <a:lnTo>
                    <a:pt x="2661775" y="1168400"/>
                  </a:lnTo>
                  <a:lnTo>
                    <a:pt x="2673124" y="1219200"/>
                  </a:lnTo>
                  <a:lnTo>
                    <a:pt x="2680103" y="1270000"/>
                  </a:lnTo>
                  <a:lnTo>
                    <a:pt x="2682481" y="1308100"/>
                  </a:lnTo>
                  <a:lnTo>
                    <a:pt x="2682481" y="2197100"/>
                  </a:lnTo>
                  <a:lnTo>
                    <a:pt x="2680103" y="2247900"/>
                  </a:lnTo>
                  <a:lnTo>
                    <a:pt x="2673124" y="2286000"/>
                  </a:lnTo>
                  <a:lnTo>
                    <a:pt x="2661775" y="2336800"/>
                  </a:lnTo>
                  <a:lnTo>
                    <a:pt x="2646288" y="2374900"/>
                  </a:lnTo>
                  <a:lnTo>
                    <a:pt x="2626894" y="2413000"/>
                  </a:lnTo>
                  <a:lnTo>
                    <a:pt x="2603825" y="2451100"/>
                  </a:lnTo>
                  <a:lnTo>
                    <a:pt x="2577312" y="2489200"/>
                  </a:lnTo>
                  <a:lnTo>
                    <a:pt x="2547586" y="2527300"/>
                  </a:lnTo>
                  <a:lnTo>
                    <a:pt x="2514880" y="2552700"/>
                  </a:lnTo>
                  <a:lnTo>
                    <a:pt x="2479424" y="2578100"/>
                  </a:lnTo>
                  <a:lnTo>
                    <a:pt x="2441450" y="2603500"/>
                  </a:lnTo>
                  <a:lnTo>
                    <a:pt x="2401190" y="2616200"/>
                  </a:lnTo>
                  <a:lnTo>
                    <a:pt x="2358875" y="2641600"/>
                  </a:lnTo>
                  <a:lnTo>
                    <a:pt x="2314737" y="2641600"/>
                  </a:lnTo>
                  <a:lnTo>
                    <a:pt x="2269006" y="2654300"/>
                  </a:lnTo>
                  <a:lnTo>
                    <a:pt x="2711651" y="2654300"/>
                  </a:lnTo>
                  <a:lnTo>
                    <a:pt x="2741147" y="2616200"/>
                  </a:lnTo>
                  <a:lnTo>
                    <a:pt x="2768372" y="2590800"/>
                  </a:lnTo>
                  <a:lnTo>
                    <a:pt x="2793213" y="2552700"/>
                  </a:lnTo>
                  <a:lnTo>
                    <a:pt x="2815557" y="2514600"/>
                  </a:lnTo>
                  <a:lnTo>
                    <a:pt x="2835290" y="2463800"/>
                  </a:lnTo>
                  <a:lnTo>
                    <a:pt x="2852298" y="2425700"/>
                  </a:lnTo>
                  <a:lnTo>
                    <a:pt x="2866468" y="2387600"/>
                  </a:lnTo>
                  <a:lnTo>
                    <a:pt x="2877687" y="2336800"/>
                  </a:lnTo>
                  <a:lnTo>
                    <a:pt x="2885841" y="2286000"/>
                  </a:lnTo>
                  <a:lnTo>
                    <a:pt x="2890817" y="2247900"/>
                  </a:lnTo>
                  <a:lnTo>
                    <a:pt x="2892501" y="2197100"/>
                  </a:lnTo>
                  <a:lnTo>
                    <a:pt x="2892501" y="1308100"/>
                  </a:lnTo>
                  <a:lnTo>
                    <a:pt x="2890817" y="1257300"/>
                  </a:lnTo>
                  <a:lnTo>
                    <a:pt x="2885841" y="1219200"/>
                  </a:lnTo>
                  <a:lnTo>
                    <a:pt x="2877687" y="1168400"/>
                  </a:lnTo>
                  <a:lnTo>
                    <a:pt x="2866468" y="1130300"/>
                  </a:lnTo>
                  <a:lnTo>
                    <a:pt x="2852298" y="1079500"/>
                  </a:lnTo>
                  <a:lnTo>
                    <a:pt x="2835290" y="1041400"/>
                  </a:lnTo>
                  <a:lnTo>
                    <a:pt x="2815557" y="1003300"/>
                  </a:lnTo>
                  <a:lnTo>
                    <a:pt x="2793213" y="965200"/>
                  </a:lnTo>
                  <a:lnTo>
                    <a:pt x="2768372" y="927100"/>
                  </a:lnTo>
                  <a:lnTo>
                    <a:pt x="2741147" y="889000"/>
                  </a:lnTo>
                  <a:lnTo>
                    <a:pt x="2711651" y="850900"/>
                  </a:lnTo>
                  <a:close/>
                </a:path>
                <a:path w="3537584" h="3530600">
                  <a:moveTo>
                    <a:pt x="1830549" y="2311400"/>
                  </a:moveTo>
                  <a:lnTo>
                    <a:pt x="1735815" y="2311400"/>
                  </a:lnTo>
                  <a:lnTo>
                    <a:pt x="1783181" y="2324100"/>
                  </a:lnTo>
                  <a:lnTo>
                    <a:pt x="1830549" y="2311400"/>
                  </a:lnTo>
                  <a:close/>
                </a:path>
                <a:path w="3537584" h="3530600">
                  <a:moveTo>
                    <a:pt x="1921802" y="1231900"/>
                  </a:moveTo>
                  <a:lnTo>
                    <a:pt x="1644565" y="1231900"/>
                  </a:lnTo>
                  <a:lnTo>
                    <a:pt x="1601013" y="1244600"/>
                  </a:lnTo>
                  <a:lnTo>
                    <a:pt x="1559067" y="1270000"/>
                  </a:lnTo>
                  <a:lnTo>
                    <a:pt x="1518891" y="1282700"/>
                  </a:lnTo>
                  <a:lnTo>
                    <a:pt x="1480652" y="1308100"/>
                  </a:lnTo>
                  <a:lnTo>
                    <a:pt x="1444516" y="1333500"/>
                  </a:lnTo>
                  <a:lnTo>
                    <a:pt x="1410650" y="1358900"/>
                  </a:lnTo>
                  <a:lnTo>
                    <a:pt x="1379220" y="1397000"/>
                  </a:lnTo>
                  <a:lnTo>
                    <a:pt x="1350392" y="1435100"/>
                  </a:lnTo>
                  <a:lnTo>
                    <a:pt x="1324333" y="1460500"/>
                  </a:lnTo>
                  <a:lnTo>
                    <a:pt x="1301209" y="1498600"/>
                  </a:lnTo>
                  <a:lnTo>
                    <a:pt x="1281186" y="1549400"/>
                  </a:lnTo>
                  <a:lnTo>
                    <a:pt x="1264430" y="1587500"/>
                  </a:lnTo>
                  <a:lnTo>
                    <a:pt x="1251109" y="1625600"/>
                  </a:lnTo>
                  <a:lnTo>
                    <a:pt x="1241387" y="1676400"/>
                  </a:lnTo>
                  <a:lnTo>
                    <a:pt x="1235433" y="1727200"/>
                  </a:lnTo>
                  <a:lnTo>
                    <a:pt x="1233411" y="1765300"/>
                  </a:lnTo>
                  <a:lnTo>
                    <a:pt x="1235433" y="1816100"/>
                  </a:lnTo>
                  <a:lnTo>
                    <a:pt x="1241387" y="1866900"/>
                  </a:lnTo>
                  <a:lnTo>
                    <a:pt x="1251109" y="1905000"/>
                  </a:lnTo>
                  <a:lnTo>
                    <a:pt x="1264430" y="1955800"/>
                  </a:lnTo>
                  <a:lnTo>
                    <a:pt x="1281186" y="1993900"/>
                  </a:lnTo>
                  <a:lnTo>
                    <a:pt x="1301209" y="2032000"/>
                  </a:lnTo>
                  <a:lnTo>
                    <a:pt x="1324333" y="2070100"/>
                  </a:lnTo>
                  <a:lnTo>
                    <a:pt x="1350392" y="2108200"/>
                  </a:lnTo>
                  <a:lnTo>
                    <a:pt x="1379220" y="2146300"/>
                  </a:lnTo>
                  <a:lnTo>
                    <a:pt x="1410650" y="2171700"/>
                  </a:lnTo>
                  <a:lnTo>
                    <a:pt x="1444516" y="2197100"/>
                  </a:lnTo>
                  <a:lnTo>
                    <a:pt x="1480652" y="2222500"/>
                  </a:lnTo>
                  <a:lnTo>
                    <a:pt x="1518891" y="2247900"/>
                  </a:lnTo>
                  <a:lnTo>
                    <a:pt x="1559067" y="2273300"/>
                  </a:lnTo>
                  <a:lnTo>
                    <a:pt x="1601013" y="2286000"/>
                  </a:lnTo>
                  <a:lnTo>
                    <a:pt x="1689554" y="2311400"/>
                  </a:lnTo>
                  <a:lnTo>
                    <a:pt x="1876812" y="2311400"/>
                  </a:lnTo>
                  <a:lnTo>
                    <a:pt x="1965354" y="2286000"/>
                  </a:lnTo>
                  <a:lnTo>
                    <a:pt x="2007301" y="2273300"/>
                  </a:lnTo>
                  <a:lnTo>
                    <a:pt x="2047477" y="2247900"/>
                  </a:lnTo>
                  <a:lnTo>
                    <a:pt x="2085716" y="2222500"/>
                  </a:lnTo>
                  <a:lnTo>
                    <a:pt x="2121852" y="2197100"/>
                  </a:lnTo>
                  <a:lnTo>
                    <a:pt x="2155717" y="2171700"/>
                  </a:lnTo>
                  <a:lnTo>
                    <a:pt x="2187147" y="2146300"/>
                  </a:lnTo>
                  <a:lnTo>
                    <a:pt x="2206365" y="2120900"/>
                  </a:lnTo>
                  <a:lnTo>
                    <a:pt x="1735460" y="2120900"/>
                  </a:lnTo>
                  <a:lnTo>
                    <a:pt x="1689671" y="2108200"/>
                  </a:lnTo>
                  <a:lnTo>
                    <a:pt x="1646235" y="2095500"/>
                  </a:lnTo>
                  <a:lnTo>
                    <a:pt x="1605577" y="2070100"/>
                  </a:lnTo>
                  <a:lnTo>
                    <a:pt x="1568119" y="2044700"/>
                  </a:lnTo>
                  <a:lnTo>
                    <a:pt x="1534283" y="2019300"/>
                  </a:lnTo>
                  <a:lnTo>
                    <a:pt x="1504493" y="1981200"/>
                  </a:lnTo>
                  <a:lnTo>
                    <a:pt x="1479171" y="1943100"/>
                  </a:lnTo>
                  <a:lnTo>
                    <a:pt x="1458741" y="1905000"/>
                  </a:lnTo>
                  <a:lnTo>
                    <a:pt x="1443624" y="1866900"/>
                  </a:lnTo>
                  <a:lnTo>
                    <a:pt x="1434243" y="1816100"/>
                  </a:lnTo>
                  <a:lnTo>
                    <a:pt x="1431023" y="1765300"/>
                  </a:lnTo>
                  <a:lnTo>
                    <a:pt x="1434243" y="1714500"/>
                  </a:lnTo>
                  <a:lnTo>
                    <a:pt x="1443624" y="1676400"/>
                  </a:lnTo>
                  <a:lnTo>
                    <a:pt x="1458741" y="1625600"/>
                  </a:lnTo>
                  <a:lnTo>
                    <a:pt x="1479171" y="1587500"/>
                  </a:lnTo>
                  <a:lnTo>
                    <a:pt x="1504493" y="1549400"/>
                  </a:lnTo>
                  <a:lnTo>
                    <a:pt x="1534283" y="1524000"/>
                  </a:lnTo>
                  <a:lnTo>
                    <a:pt x="1568119" y="1485900"/>
                  </a:lnTo>
                  <a:lnTo>
                    <a:pt x="1605577" y="1460500"/>
                  </a:lnTo>
                  <a:lnTo>
                    <a:pt x="1646235" y="1447800"/>
                  </a:lnTo>
                  <a:lnTo>
                    <a:pt x="1689671" y="1435100"/>
                  </a:lnTo>
                  <a:lnTo>
                    <a:pt x="1735460" y="1422400"/>
                  </a:lnTo>
                  <a:lnTo>
                    <a:pt x="2206365" y="1422400"/>
                  </a:lnTo>
                  <a:lnTo>
                    <a:pt x="2187147" y="1397000"/>
                  </a:lnTo>
                  <a:lnTo>
                    <a:pt x="2155717" y="1358900"/>
                  </a:lnTo>
                  <a:lnTo>
                    <a:pt x="2121852" y="1333500"/>
                  </a:lnTo>
                  <a:lnTo>
                    <a:pt x="2085716" y="1308100"/>
                  </a:lnTo>
                  <a:lnTo>
                    <a:pt x="2047477" y="1282700"/>
                  </a:lnTo>
                  <a:lnTo>
                    <a:pt x="2007301" y="1270000"/>
                  </a:lnTo>
                  <a:lnTo>
                    <a:pt x="1965354" y="1244600"/>
                  </a:lnTo>
                  <a:lnTo>
                    <a:pt x="1921802" y="1231900"/>
                  </a:lnTo>
                  <a:close/>
                </a:path>
                <a:path w="3537584" h="3530600">
                  <a:moveTo>
                    <a:pt x="2206365" y="1422400"/>
                  </a:moveTo>
                  <a:lnTo>
                    <a:pt x="1830905" y="1422400"/>
                  </a:lnTo>
                  <a:lnTo>
                    <a:pt x="1876696" y="1435100"/>
                  </a:lnTo>
                  <a:lnTo>
                    <a:pt x="1920132" y="1447800"/>
                  </a:lnTo>
                  <a:lnTo>
                    <a:pt x="1960791" y="1460500"/>
                  </a:lnTo>
                  <a:lnTo>
                    <a:pt x="1998249" y="1485900"/>
                  </a:lnTo>
                  <a:lnTo>
                    <a:pt x="2032084" y="1524000"/>
                  </a:lnTo>
                  <a:lnTo>
                    <a:pt x="2061873" y="1549400"/>
                  </a:lnTo>
                  <a:lnTo>
                    <a:pt x="2087194" y="1587500"/>
                  </a:lnTo>
                  <a:lnTo>
                    <a:pt x="2107623" y="1625600"/>
                  </a:lnTo>
                  <a:lnTo>
                    <a:pt x="2122739" y="1676400"/>
                  </a:lnTo>
                  <a:lnTo>
                    <a:pt x="2132119" y="1714500"/>
                  </a:lnTo>
                  <a:lnTo>
                    <a:pt x="2135339" y="1765300"/>
                  </a:lnTo>
                  <a:lnTo>
                    <a:pt x="2132119" y="1816100"/>
                  </a:lnTo>
                  <a:lnTo>
                    <a:pt x="2122739" y="1866900"/>
                  </a:lnTo>
                  <a:lnTo>
                    <a:pt x="2107623" y="1905000"/>
                  </a:lnTo>
                  <a:lnTo>
                    <a:pt x="2087194" y="1943100"/>
                  </a:lnTo>
                  <a:lnTo>
                    <a:pt x="2061873" y="1981200"/>
                  </a:lnTo>
                  <a:lnTo>
                    <a:pt x="2032084" y="2019300"/>
                  </a:lnTo>
                  <a:lnTo>
                    <a:pt x="1998249" y="2044700"/>
                  </a:lnTo>
                  <a:lnTo>
                    <a:pt x="1960791" y="2070100"/>
                  </a:lnTo>
                  <a:lnTo>
                    <a:pt x="1920132" y="2095500"/>
                  </a:lnTo>
                  <a:lnTo>
                    <a:pt x="1876696" y="2108200"/>
                  </a:lnTo>
                  <a:lnTo>
                    <a:pt x="1830905" y="2120900"/>
                  </a:lnTo>
                  <a:lnTo>
                    <a:pt x="2206365" y="2120900"/>
                  </a:lnTo>
                  <a:lnTo>
                    <a:pt x="2242033" y="2070100"/>
                  </a:lnTo>
                  <a:lnTo>
                    <a:pt x="2265156" y="2032000"/>
                  </a:lnTo>
                  <a:lnTo>
                    <a:pt x="2285179" y="1993900"/>
                  </a:lnTo>
                  <a:lnTo>
                    <a:pt x="2301933" y="1955800"/>
                  </a:lnTo>
                  <a:lnTo>
                    <a:pt x="2315254" y="1905000"/>
                  </a:lnTo>
                  <a:lnTo>
                    <a:pt x="2324975" y="1866900"/>
                  </a:lnTo>
                  <a:lnTo>
                    <a:pt x="2330930" y="1816100"/>
                  </a:lnTo>
                  <a:lnTo>
                    <a:pt x="2332951" y="1765300"/>
                  </a:lnTo>
                  <a:lnTo>
                    <a:pt x="2330930" y="1727200"/>
                  </a:lnTo>
                  <a:lnTo>
                    <a:pt x="2324975" y="1676400"/>
                  </a:lnTo>
                  <a:lnTo>
                    <a:pt x="2315254" y="1625600"/>
                  </a:lnTo>
                  <a:lnTo>
                    <a:pt x="2301933" y="1587500"/>
                  </a:lnTo>
                  <a:lnTo>
                    <a:pt x="2285179" y="1549400"/>
                  </a:lnTo>
                  <a:lnTo>
                    <a:pt x="2265156" y="1498600"/>
                  </a:lnTo>
                  <a:lnTo>
                    <a:pt x="2242033" y="1460500"/>
                  </a:lnTo>
                  <a:lnTo>
                    <a:pt x="2215974" y="1435100"/>
                  </a:lnTo>
                  <a:lnTo>
                    <a:pt x="2206365" y="1422400"/>
                  </a:lnTo>
                  <a:close/>
                </a:path>
                <a:path w="3537584" h="3530600">
                  <a:moveTo>
                    <a:pt x="2365032" y="1054100"/>
                  </a:moveTo>
                  <a:lnTo>
                    <a:pt x="2314089" y="1066800"/>
                  </a:lnTo>
                  <a:lnTo>
                    <a:pt x="2272485" y="1092200"/>
                  </a:lnTo>
                  <a:lnTo>
                    <a:pt x="2244433" y="1130300"/>
                  </a:lnTo>
                  <a:lnTo>
                    <a:pt x="2234145" y="1181100"/>
                  </a:lnTo>
                  <a:lnTo>
                    <a:pt x="2244433" y="1231900"/>
                  </a:lnTo>
                  <a:lnTo>
                    <a:pt x="2272485" y="1270000"/>
                  </a:lnTo>
                  <a:lnTo>
                    <a:pt x="2314089" y="1308100"/>
                  </a:lnTo>
                  <a:lnTo>
                    <a:pt x="2415972" y="1308100"/>
                  </a:lnTo>
                  <a:lnTo>
                    <a:pt x="2457572" y="1270000"/>
                  </a:lnTo>
                  <a:lnTo>
                    <a:pt x="2485620" y="1231900"/>
                  </a:lnTo>
                  <a:lnTo>
                    <a:pt x="2495905" y="1181100"/>
                  </a:lnTo>
                  <a:lnTo>
                    <a:pt x="2485620" y="1130300"/>
                  </a:lnTo>
                  <a:lnTo>
                    <a:pt x="2457572" y="1092200"/>
                  </a:lnTo>
                  <a:lnTo>
                    <a:pt x="2415972" y="1066800"/>
                  </a:lnTo>
                  <a:lnTo>
                    <a:pt x="2365032" y="1054100"/>
                  </a:lnTo>
                  <a:close/>
                </a:path>
                <a:path w="3537584" h="3530600">
                  <a:moveTo>
                    <a:pt x="1830549" y="1219200"/>
                  </a:moveTo>
                  <a:lnTo>
                    <a:pt x="1735815" y="1219200"/>
                  </a:lnTo>
                  <a:lnTo>
                    <a:pt x="1689554" y="1231900"/>
                  </a:lnTo>
                  <a:lnTo>
                    <a:pt x="1876812" y="1231900"/>
                  </a:lnTo>
                  <a:lnTo>
                    <a:pt x="1830549" y="1219200"/>
                  </a:lnTo>
                  <a:close/>
                </a:path>
                <a:path w="3537584" h="3530600">
                  <a:moveTo>
                    <a:pt x="2221915" y="635000"/>
                  </a:moveTo>
                  <a:lnTo>
                    <a:pt x="1336890" y="635000"/>
                  </a:lnTo>
                  <a:lnTo>
                    <a:pt x="1289001" y="647700"/>
                  </a:lnTo>
                  <a:lnTo>
                    <a:pt x="2269805" y="647700"/>
                  </a:lnTo>
                  <a:lnTo>
                    <a:pt x="2221915" y="635000"/>
                  </a:lnTo>
                  <a:close/>
                </a:path>
                <a:path w="3537584" h="3530600">
                  <a:moveTo>
                    <a:pt x="2008329" y="12700"/>
                  </a:moveTo>
                  <a:lnTo>
                    <a:pt x="1528998" y="12700"/>
                  </a:lnTo>
                  <a:lnTo>
                    <a:pt x="1482161" y="25400"/>
                  </a:lnTo>
                  <a:lnTo>
                    <a:pt x="2055166" y="25400"/>
                  </a:lnTo>
                  <a:lnTo>
                    <a:pt x="2008329" y="12700"/>
                  </a:lnTo>
                  <a:close/>
                </a:path>
                <a:path w="3537584" h="3530600">
                  <a:moveTo>
                    <a:pt x="1913508" y="0"/>
                  </a:moveTo>
                  <a:lnTo>
                    <a:pt x="1623820" y="0"/>
                  </a:lnTo>
                  <a:lnTo>
                    <a:pt x="1576224" y="12700"/>
                  </a:lnTo>
                  <a:lnTo>
                    <a:pt x="1961104" y="12700"/>
                  </a:lnTo>
                  <a:lnTo>
                    <a:pt x="191350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"/>
            <p:cNvSpPr/>
            <p:nvPr/>
          </p:nvSpPr>
          <p:spPr>
            <a:xfrm>
              <a:off x="1256018" y="2518821"/>
              <a:ext cx="528585" cy="526886"/>
            </a:xfrm>
            <a:custGeom>
              <a:avLst/>
              <a:gdLst/>
              <a:ahLst/>
              <a:cxnLst/>
              <a:rect l="l" t="t" r="r" b="b"/>
              <a:pathLst>
                <a:path w="3554729" h="3543300">
                  <a:moveTo>
                    <a:pt x="1332763" y="1415402"/>
                  </a:moveTo>
                  <a:lnTo>
                    <a:pt x="1330426" y="1403845"/>
                  </a:lnTo>
                  <a:lnTo>
                    <a:pt x="1324076" y="1394409"/>
                  </a:lnTo>
                  <a:lnTo>
                    <a:pt x="1314640" y="1388046"/>
                  </a:lnTo>
                  <a:lnTo>
                    <a:pt x="1303083" y="1385709"/>
                  </a:lnTo>
                  <a:lnTo>
                    <a:pt x="960615" y="1385709"/>
                  </a:lnTo>
                  <a:lnTo>
                    <a:pt x="949058" y="1388046"/>
                  </a:lnTo>
                  <a:lnTo>
                    <a:pt x="939622" y="1394409"/>
                  </a:lnTo>
                  <a:lnTo>
                    <a:pt x="933259" y="1403845"/>
                  </a:lnTo>
                  <a:lnTo>
                    <a:pt x="930922" y="1415402"/>
                  </a:lnTo>
                  <a:lnTo>
                    <a:pt x="930922" y="2564981"/>
                  </a:lnTo>
                  <a:lnTo>
                    <a:pt x="933259" y="2576538"/>
                  </a:lnTo>
                  <a:lnTo>
                    <a:pt x="939622" y="2585974"/>
                  </a:lnTo>
                  <a:lnTo>
                    <a:pt x="949058" y="2592336"/>
                  </a:lnTo>
                  <a:lnTo>
                    <a:pt x="960615" y="2594673"/>
                  </a:lnTo>
                  <a:lnTo>
                    <a:pt x="1303083" y="2594673"/>
                  </a:lnTo>
                  <a:lnTo>
                    <a:pt x="1314640" y="2592336"/>
                  </a:lnTo>
                  <a:lnTo>
                    <a:pt x="1324076" y="2585974"/>
                  </a:lnTo>
                  <a:lnTo>
                    <a:pt x="1330426" y="2576538"/>
                  </a:lnTo>
                  <a:lnTo>
                    <a:pt x="1332763" y="2564981"/>
                  </a:lnTo>
                  <a:lnTo>
                    <a:pt x="1332763" y="1415402"/>
                  </a:lnTo>
                  <a:close/>
                </a:path>
                <a:path w="3554729" h="3543300">
                  <a:moveTo>
                    <a:pt x="1334985" y="1016774"/>
                  </a:moveTo>
                  <a:lnTo>
                    <a:pt x="1329296" y="967435"/>
                  </a:lnTo>
                  <a:lnTo>
                    <a:pt x="1313116" y="922159"/>
                  </a:lnTo>
                  <a:lnTo>
                    <a:pt x="1287716" y="882205"/>
                  </a:lnTo>
                  <a:lnTo>
                    <a:pt x="1254391" y="848893"/>
                  </a:lnTo>
                  <a:lnTo>
                    <a:pt x="1214450" y="823493"/>
                  </a:lnTo>
                  <a:lnTo>
                    <a:pt x="1169162" y="807300"/>
                  </a:lnTo>
                  <a:lnTo>
                    <a:pt x="1119835" y="801624"/>
                  </a:lnTo>
                  <a:lnTo>
                    <a:pt x="1070495" y="807300"/>
                  </a:lnTo>
                  <a:lnTo>
                    <a:pt x="1025194" y="823493"/>
                  </a:lnTo>
                  <a:lnTo>
                    <a:pt x="985240" y="848893"/>
                  </a:lnTo>
                  <a:lnTo>
                    <a:pt x="951928" y="882205"/>
                  </a:lnTo>
                  <a:lnTo>
                    <a:pt x="926528" y="922159"/>
                  </a:lnTo>
                  <a:lnTo>
                    <a:pt x="910336" y="967435"/>
                  </a:lnTo>
                  <a:lnTo>
                    <a:pt x="904659" y="1016774"/>
                  </a:lnTo>
                  <a:lnTo>
                    <a:pt x="910336" y="1066101"/>
                  </a:lnTo>
                  <a:lnTo>
                    <a:pt x="926528" y="1111389"/>
                  </a:lnTo>
                  <a:lnTo>
                    <a:pt x="951928" y="1151331"/>
                  </a:lnTo>
                  <a:lnTo>
                    <a:pt x="985240" y="1184656"/>
                  </a:lnTo>
                  <a:lnTo>
                    <a:pt x="1025194" y="1210056"/>
                  </a:lnTo>
                  <a:lnTo>
                    <a:pt x="1070495" y="1226235"/>
                  </a:lnTo>
                  <a:lnTo>
                    <a:pt x="1119835" y="1231925"/>
                  </a:lnTo>
                  <a:lnTo>
                    <a:pt x="1169162" y="1226235"/>
                  </a:lnTo>
                  <a:lnTo>
                    <a:pt x="1214450" y="1210056"/>
                  </a:lnTo>
                  <a:lnTo>
                    <a:pt x="1254391" y="1184656"/>
                  </a:lnTo>
                  <a:lnTo>
                    <a:pt x="1287716" y="1151331"/>
                  </a:lnTo>
                  <a:lnTo>
                    <a:pt x="1313116" y="1111389"/>
                  </a:lnTo>
                  <a:lnTo>
                    <a:pt x="1329296" y="1066101"/>
                  </a:lnTo>
                  <a:lnTo>
                    <a:pt x="1334985" y="1016774"/>
                  </a:lnTo>
                  <a:close/>
                </a:path>
                <a:path w="3554729" h="3543300">
                  <a:moveTo>
                    <a:pt x="2782024" y="1901367"/>
                  </a:moveTo>
                  <a:lnTo>
                    <a:pt x="2780207" y="1841322"/>
                  </a:lnTo>
                  <a:lnTo>
                    <a:pt x="2774861" y="1784934"/>
                  </a:lnTo>
                  <a:lnTo>
                    <a:pt x="2766110" y="1732153"/>
                  </a:lnTo>
                  <a:lnTo>
                    <a:pt x="2754096" y="1682978"/>
                  </a:lnTo>
                  <a:lnTo>
                    <a:pt x="2738958" y="1637372"/>
                  </a:lnTo>
                  <a:lnTo>
                    <a:pt x="2720822" y="1595310"/>
                  </a:lnTo>
                  <a:lnTo>
                    <a:pt x="2702128" y="1560982"/>
                  </a:lnTo>
                  <a:lnTo>
                    <a:pt x="2699842" y="1556766"/>
                  </a:lnTo>
                  <a:lnTo>
                    <a:pt x="2676131" y="1521714"/>
                  </a:lnTo>
                  <a:lnTo>
                    <a:pt x="2649829" y="1490129"/>
                  </a:lnTo>
                  <a:lnTo>
                    <a:pt x="2621089" y="1461973"/>
                  </a:lnTo>
                  <a:lnTo>
                    <a:pt x="2590038" y="1437233"/>
                  </a:lnTo>
                  <a:lnTo>
                    <a:pt x="2556802" y="1415872"/>
                  </a:lnTo>
                  <a:lnTo>
                    <a:pt x="2521521" y="1397876"/>
                  </a:lnTo>
                  <a:lnTo>
                    <a:pt x="2484348" y="1383207"/>
                  </a:lnTo>
                  <a:lnTo>
                    <a:pt x="2445397" y="1371841"/>
                  </a:lnTo>
                  <a:lnTo>
                    <a:pt x="2404821" y="1363764"/>
                  </a:lnTo>
                  <a:lnTo>
                    <a:pt x="2362746" y="1358925"/>
                  </a:lnTo>
                  <a:lnTo>
                    <a:pt x="2319299" y="1357325"/>
                  </a:lnTo>
                  <a:lnTo>
                    <a:pt x="2252383" y="1361465"/>
                  </a:lnTo>
                  <a:lnTo>
                    <a:pt x="2193607" y="1373060"/>
                  </a:lnTo>
                  <a:lnTo>
                    <a:pt x="2142325" y="1390827"/>
                  </a:lnTo>
                  <a:lnTo>
                    <a:pt x="2097925" y="1413535"/>
                  </a:lnTo>
                  <a:lnTo>
                    <a:pt x="2059774" y="1439926"/>
                  </a:lnTo>
                  <a:lnTo>
                    <a:pt x="2027237" y="1468716"/>
                  </a:lnTo>
                  <a:lnTo>
                    <a:pt x="1999678" y="1498676"/>
                  </a:lnTo>
                  <a:lnTo>
                    <a:pt x="1957031" y="1557032"/>
                  </a:lnTo>
                  <a:lnTo>
                    <a:pt x="1957031" y="1560982"/>
                  </a:lnTo>
                  <a:lnTo>
                    <a:pt x="1954364" y="1560982"/>
                  </a:lnTo>
                  <a:lnTo>
                    <a:pt x="1955088" y="1559699"/>
                  </a:lnTo>
                  <a:lnTo>
                    <a:pt x="1956231" y="1558378"/>
                  </a:lnTo>
                  <a:lnTo>
                    <a:pt x="1957031" y="1557032"/>
                  </a:lnTo>
                  <a:lnTo>
                    <a:pt x="1957031" y="1415402"/>
                  </a:lnTo>
                  <a:lnTo>
                    <a:pt x="1954695" y="1403845"/>
                  </a:lnTo>
                  <a:lnTo>
                    <a:pt x="1948332" y="1394409"/>
                  </a:lnTo>
                  <a:lnTo>
                    <a:pt x="1938896" y="1388046"/>
                  </a:lnTo>
                  <a:lnTo>
                    <a:pt x="1927339" y="1385709"/>
                  </a:lnTo>
                  <a:lnTo>
                    <a:pt x="1585544" y="1385709"/>
                  </a:lnTo>
                  <a:lnTo>
                    <a:pt x="1555927" y="1415402"/>
                  </a:lnTo>
                  <a:lnTo>
                    <a:pt x="1555864" y="1415872"/>
                  </a:lnTo>
                  <a:lnTo>
                    <a:pt x="1556283" y="1443558"/>
                  </a:lnTo>
                  <a:lnTo>
                    <a:pt x="1556626" y="1477670"/>
                  </a:lnTo>
                  <a:lnTo>
                    <a:pt x="1556905" y="1517472"/>
                  </a:lnTo>
                  <a:lnTo>
                    <a:pt x="1557083" y="1556766"/>
                  </a:lnTo>
                  <a:lnTo>
                    <a:pt x="1557210" y="1595310"/>
                  </a:lnTo>
                  <a:lnTo>
                    <a:pt x="1557299" y="1892490"/>
                  </a:lnTo>
                  <a:lnTo>
                    <a:pt x="1557172" y="1967268"/>
                  </a:lnTo>
                  <a:lnTo>
                    <a:pt x="1557032" y="2030717"/>
                  </a:lnTo>
                  <a:lnTo>
                    <a:pt x="1556702" y="2155698"/>
                  </a:lnTo>
                  <a:lnTo>
                    <a:pt x="1556321" y="2274024"/>
                  </a:lnTo>
                  <a:lnTo>
                    <a:pt x="1555737" y="2428303"/>
                  </a:lnTo>
                  <a:lnTo>
                    <a:pt x="1555140" y="2564981"/>
                  </a:lnTo>
                  <a:lnTo>
                    <a:pt x="1557451" y="2576538"/>
                  </a:lnTo>
                  <a:lnTo>
                    <a:pt x="1563814" y="2585974"/>
                  </a:lnTo>
                  <a:lnTo>
                    <a:pt x="1573237" y="2592311"/>
                  </a:lnTo>
                  <a:lnTo>
                    <a:pt x="1584845" y="2594648"/>
                  </a:lnTo>
                  <a:lnTo>
                    <a:pt x="1927313" y="2594648"/>
                  </a:lnTo>
                  <a:lnTo>
                    <a:pt x="1938870" y="2592311"/>
                  </a:lnTo>
                  <a:lnTo>
                    <a:pt x="1948307" y="2585948"/>
                  </a:lnTo>
                  <a:lnTo>
                    <a:pt x="1954669" y="2576512"/>
                  </a:lnTo>
                  <a:lnTo>
                    <a:pt x="1957006" y="2564981"/>
                  </a:lnTo>
                  <a:lnTo>
                    <a:pt x="1957006" y="1919452"/>
                  </a:lnTo>
                  <a:lnTo>
                    <a:pt x="1957603" y="1892490"/>
                  </a:lnTo>
                  <a:lnTo>
                    <a:pt x="1963775" y="1842592"/>
                  </a:lnTo>
                  <a:lnTo>
                    <a:pt x="1987994" y="1785493"/>
                  </a:lnTo>
                  <a:lnTo>
                    <a:pt x="2012035" y="1751241"/>
                  </a:lnTo>
                  <a:lnTo>
                    <a:pt x="2042680" y="1720888"/>
                  </a:lnTo>
                  <a:lnTo>
                    <a:pt x="2080145" y="1696542"/>
                  </a:lnTo>
                  <a:lnTo>
                    <a:pt x="2124672" y="1680375"/>
                  </a:lnTo>
                  <a:lnTo>
                    <a:pt x="2176488" y="1674507"/>
                  </a:lnTo>
                  <a:lnTo>
                    <a:pt x="2221801" y="1678533"/>
                  </a:lnTo>
                  <a:lnTo>
                    <a:pt x="2260879" y="1690281"/>
                  </a:lnTo>
                  <a:lnTo>
                    <a:pt x="2293950" y="1709280"/>
                  </a:lnTo>
                  <a:lnTo>
                    <a:pt x="2343086" y="1767014"/>
                  </a:lnTo>
                  <a:lnTo>
                    <a:pt x="2359634" y="1804784"/>
                  </a:lnTo>
                  <a:lnTo>
                    <a:pt x="2371153" y="1847837"/>
                  </a:lnTo>
                  <a:lnTo>
                    <a:pt x="2377884" y="1895690"/>
                  </a:lnTo>
                  <a:lnTo>
                    <a:pt x="2380069" y="1947837"/>
                  </a:lnTo>
                  <a:lnTo>
                    <a:pt x="2380069" y="2564981"/>
                  </a:lnTo>
                  <a:lnTo>
                    <a:pt x="2382405" y="2576538"/>
                  </a:lnTo>
                  <a:lnTo>
                    <a:pt x="2388755" y="2585974"/>
                  </a:lnTo>
                  <a:lnTo>
                    <a:pt x="2398191" y="2592336"/>
                  </a:lnTo>
                  <a:lnTo>
                    <a:pt x="2409748" y="2594673"/>
                  </a:lnTo>
                  <a:lnTo>
                    <a:pt x="2752331" y="2594673"/>
                  </a:lnTo>
                  <a:lnTo>
                    <a:pt x="2763888" y="2592336"/>
                  </a:lnTo>
                  <a:lnTo>
                    <a:pt x="2773349" y="2585948"/>
                  </a:lnTo>
                  <a:lnTo>
                    <a:pt x="2779699" y="2576512"/>
                  </a:lnTo>
                  <a:lnTo>
                    <a:pt x="2782024" y="2564981"/>
                  </a:lnTo>
                  <a:lnTo>
                    <a:pt x="2782024" y="1901367"/>
                  </a:lnTo>
                  <a:close/>
                </a:path>
                <a:path w="3554729" h="3543300">
                  <a:moveTo>
                    <a:pt x="3554514" y="1778000"/>
                  </a:moveTo>
                  <a:lnTo>
                    <a:pt x="3553866" y="1727200"/>
                  </a:lnTo>
                  <a:lnTo>
                    <a:pt x="3551961" y="1676400"/>
                  </a:lnTo>
                  <a:lnTo>
                    <a:pt x="3548799" y="1625600"/>
                  </a:lnTo>
                  <a:lnTo>
                    <a:pt x="3544405" y="1587500"/>
                  </a:lnTo>
                  <a:lnTo>
                    <a:pt x="3538778" y="1536700"/>
                  </a:lnTo>
                  <a:lnTo>
                    <a:pt x="3531959" y="1485900"/>
                  </a:lnTo>
                  <a:lnTo>
                    <a:pt x="3523945" y="1447800"/>
                  </a:lnTo>
                  <a:lnTo>
                    <a:pt x="3514763" y="1397000"/>
                  </a:lnTo>
                  <a:lnTo>
                    <a:pt x="3504425" y="1358900"/>
                  </a:lnTo>
                  <a:lnTo>
                    <a:pt x="3492944" y="1308100"/>
                  </a:lnTo>
                  <a:lnTo>
                    <a:pt x="3480333" y="1270000"/>
                  </a:lnTo>
                  <a:lnTo>
                    <a:pt x="3466630" y="1219200"/>
                  </a:lnTo>
                  <a:lnTo>
                    <a:pt x="3451834" y="1181100"/>
                  </a:lnTo>
                  <a:lnTo>
                    <a:pt x="3435959" y="1130300"/>
                  </a:lnTo>
                  <a:lnTo>
                    <a:pt x="3419030" y="1092200"/>
                  </a:lnTo>
                  <a:lnTo>
                    <a:pt x="3401047" y="1054100"/>
                  </a:lnTo>
                  <a:lnTo>
                    <a:pt x="3382048" y="1003300"/>
                  </a:lnTo>
                  <a:lnTo>
                    <a:pt x="3363277" y="967549"/>
                  </a:lnTo>
                  <a:lnTo>
                    <a:pt x="3363277" y="1778000"/>
                  </a:lnTo>
                  <a:lnTo>
                    <a:pt x="3362541" y="1816100"/>
                  </a:lnTo>
                  <a:lnTo>
                    <a:pt x="3360369" y="1866900"/>
                  </a:lnTo>
                  <a:lnTo>
                    <a:pt x="3356775" y="1917700"/>
                  </a:lnTo>
                  <a:lnTo>
                    <a:pt x="3351784" y="1968500"/>
                  </a:lnTo>
                  <a:lnTo>
                    <a:pt x="3345408" y="2006600"/>
                  </a:lnTo>
                  <a:lnTo>
                    <a:pt x="3337674" y="2057400"/>
                  </a:lnTo>
                  <a:lnTo>
                    <a:pt x="3328606" y="2108200"/>
                  </a:lnTo>
                  <a:lnTo>
                    <a:pt x="3318218" y="2146300"/>
                  </a:lnTo>
                  <a:lnTo>
                    <a:pt x="3306521" y="2197100"/>
                  </a:lnTo>
                  <a:lnTo>
                    <a:pt x="3293554" y="2235200"/>
                  </a:lnTo>
                  <a:lnTo>
                    <a:pt x="3279343" y="2286000"/>
                  </a:lnTo>
                  <a:lnTo>
                    <a:pt x="3263887" y="2324100"/>
                  </a:lnTo>
                  <a:lnTo>
                    <a:pt x="3247225" y="2362200"/>
                  </a:lnTo>
                  <a:lnTo>
                    <a:pt x="3229368" y="2413000"/>
                  </a:lnTo>
                  <a:lnTo>
                    <a:pt x="3210331" y="2451100"/>
                  </a:lnTo>
                  <a:lnTo>
                    <a:pt x="3190151" y="2489200"/>
                  </a:lnTo>
                  <a:lnTo>
                    <a:pt x="3168840" y="2527300"/>
                  </a:lnTo>
                  <a:lnTo>
                    <a:pt x="3146425" y="2578100"/>
                  </a:lnTo>
                  <a:lnTo>
                    <a:pt x="3122917" y="2616200"/>
                  </a:lnTo>
                  <a:lnTo>
                    <a:pt x="3098342" y="2654300"/>
                  </a:lnTo>
                  <a:lnTo>
                    <a:pt x="3072727" y="2692400"/>
                  </a:lnTo>
                  <a:lnTo>
                    <a:pt x="3046082" y="2717800"/>
                  </a:lnTo>
                  <a:lnTo>
                    <a:pt x="3018434" y="2755900"/>
                  </a:lnTo>
                  <a:lnTo>
                    <a:pt x="2989808" y="2794000"/>
                  </a:lnTo>
                  <a:lnTo>
                    <a:pt x="2960205" y="2832100"/>
                  </a:lnTo>
                  <a:lnTo>
                    <a:pt x="2929674" y="2857500"/>
                  </a:lnTo>
                  <a:lnTo>
                    <a:pt x="2898216" y="2895600"/>
                  </a:lnTo>
                  <a:lnTo>
                    <a:pt x="2865856" y="2921000"/>
                  </a:lnTo>
                  <a:lnTo>
                    <a:pt x="2832633" y="2959100"/>
                  </a:lnTo>
                  <a:lnTo>
                    <a:pt x="2798534" y="2984500"/>
                  </a:lnTo>
                  <a:lnTo>
                    <a:pt x="2763609" y="3009900"/>
                  </a:lnTo>
                  <a:lnTo>
                    <a:pt x="2727858" y="3035300"/>
                  </a:lnTo>
                  <a:lnTo>
                    <a:pt x="2691320" y="3073400"/>
                  </a:lnTo>
                  <a:lnTo>
                    <a:pt x="2654008" y="3098800"/>
                  </a:lnTo>
                  <a:lnTo>
                    <a:pt x="2615933" y="3124200"/>
                  </a:lnTo>
                  <a:lnTo>
                    <a:pt x="2577134" y="3136900"/>
                  </a:lnTo>
                  <a:lnTo>
                    <a:pt x="2537612" y="3162300"/>
                  </a:lnTo>
                  <a:lnTo>
                    <a:pt x="2497417" y="3187700"/>
                  </a:lnTo>
                  <a:lnTo>
                    <a:pt x="2456535" y="3200400"/>
                  </a:lnTo>
                  <a:lnTo>
                    <a:pt x="2415019" y="3225800"/>
                  </a:lnTo>
                  <a:lnTo>
                    <a:pt x="2372868" y="3238500"/>
                  </a:lnTo>
                  <a:lnTo>
                    <a:pt x="2330107" y="3263900"/>
                  </a:lnTo>
                  <a:lnTo>
                    <a:pt x="2107946" y="3327400"/>
                  </a:lnTo>
                  <a:lnTo>
                    <a:pt x="2061984" y="3327400"/>
                  </a:lnTo>
                  <a:lnTo>
                    <a:pt x="1968690" y="3352800"/>
                  </a:lnTo>
                  <a:lnTo>
                    <a:pt x="1585836" y="3352800"/>
                  </a:lnTo>
                  <a:lnTo>
                    <a:pt x="1492542" y="3327400"/>
                  </a:lnTo>
                  <a:lnTo>
                    <a:pt x="1446580" y="3327400"/>
                  </a:lnTo>
                  <a:lnTo>
                    <a:pt x="1224419" y="3263900"/>
                  </a:lnTo>
                  <a:lnTo>
                    <a:pt x="1181658" y="3238500"/>
                  </a:lnTo>
                  <a:lnTo>
                    <a:pt x="1139507" y="3225800"/>
                  </a:lnTo>
                  <a:lnTo>
                    <a:pt x="1097991" y="3200400"/>
                  </a:lnTo>
                  <a:lnTo>
                    <a:pt x="1057109" y="3187700"/>
                  </a:lnTo>
                  <a:lnTo>
                    <a:pt x="1016914" y="3162300"/>
                  </a:lnTo>
                  <a:lnTo>
                    <a:pt x="977392" y="3136900"/>
                  </a:lnTo>
                  <a:lnTo>
                    <a:pt x="938593" y="3124200"/>
                  </a:lnTo>
                  <a:lnTo>
                    <a:pt x="900531" y="3098800"/>
                  </a:lnTo>
                  <a:lnTo>
                    <a:pt x="863206" y="3073400"/>
                  </a:lnTo>
                  <a:lnTo>
                    <a:pt x="826668" y="3035300"/>
                  </a:lnTo>
                  <a:lnTo>
                    <a:pt x="790917" y="3009900"/>
                  </a:lnTo>
                  <a:lnTo>
                    <a:pt x="755992" y="2984500"/>
                  </a:lnTo>
                  <a:lnTo>
                    <a:pt x="721893" y="2959100"/>
                  </a:lnTo>
                  <a:lnTo>
                    <a:pt x="688657" y="2921000"/>
                  </a:lnTo>
                  <a:lnTo>
                    <a:pt x="656310" y="2895600"/>
                  </a:lnTo>
                  <a:lnTo>
                    <a:pt x="624852" y="2857500"/>
                  </a:lnTo>
                  <a:lnTo>
                    <a:pt x="594309" y="2832100"/>
                  </a:lnTo>
                  <a:lnTo>
                    <a:pt x="564718" y="2794000"/>
                  </a:lnTo>
                  <a:lnTo>
                    <a:pt x="536079" y="2755900"/>
                  </a:lnTo>
                  <a:lnTo>
                    <a:pt x="508431" y="2717800"/>
                  </a:lnTo>
                  <a:lnTo>
                    <a:pt x="481787" y="2692400"/>
                  </a:lnTo>
                  <a:lnTo>
                    <a:pt x="456171" y="2654300"/>
                  </a:lnTo>
                  <a:lnTo>
                    <a:pt x="431596" y="2616200"/>
                  </a:lnTo>
                  <a:lnTo>
                    <a:pt x="408089" y="2578100"/>
                  </a:lnTo>
                  <a:lnTo>
                    <a:pt x="385673" y="2527300"/>
                  </a:lnTo>
                  <a:lnTo>
                    <a:pt x="364363" y="2489200"/>
                  </a:lnTo>
                  <a:lnTo>
                    <a:pt x="344182" y="2451100"/>
                  </a:lnTo>
                  <a:lnTo>
                    <a:pt x="325145" y="2413000"/>
                  </a:lnTo>
                  <a:lnTo>
                    <a:pt x="307289" y="2362200"/>
                  </a:lnTo>
                  <a:lnTo>
                    <a:pt x="290626" y="2324100"/>
                  </a:lnTo>
                  <a:lnTo>
                    <a:pt x="275170" y="2286000"/>
                  </a:lnTo>
                  <a:lnTo>
                    <a:pt x="260946" y="2235200"/>
                  </a:lnTo>
                  <a:lnTo>
                    <a:pt x="247992" y="2197100"/>
                  </a:lnTo>
                  <a:lnTo>
                    <a:pt x="236296" y="2146300"/>
                  </a:lnTo>
                  <a:lnTo>
                    <a:pt x="225907" y="2108200"/>
                  </a:lnTo>
                  <a:lnTo>
                    <a:pt x="216839" y="2057400"/>
                  </a:lnTo>
                  <a:lnTo>
                    <a:pt x="209092" y="2006600"/>
                  </a:lnTo>
                  <a:lnTo>
                    <a:pt x="202717" y="1968500"/>
                  </a:lnTo>
                  <a:lnTo>
                    <a:pt x="197726" y="1917700"/>
                  </a:lnTo>
                  <a:lnTo>
                    <a:pt x="194132" y="1866900"/>
                  </a:lnTo>
                  <a:lnTo>
                    <a:pt x="191960" y="1816100"/>
                  </a:lnTo>
                  <a:lnTo>
                    <a:pt x="191236" y="1778000"/>
                  </a:lnTo>
                  <a:lnTo>
                    <a:pt x="191960" y="1727200"/>
                  </a:lnTo>
                  <a:lnTo>
                    <a:pt x="194132" y="1676400"/>
                  </a:lnTo>
                  <a:lnTo>
                    <a:pt x="197726" y="1625600"/>
                  </a:lnTo>
                  <a:lnTo>
                    <a:pt x="202717" y="1574800"/>
                  </a:lnTo>
                  <a:lnTo>
                    <a:pt x="209092" y="1536700"/>
                  </a:lnTo>
                  <a:lnTo>
                    <a:pt x="216839" y="1485900"/>
                  </a:lnTo>
                  <a:lnTo>
                    <a:pt x="225907" y="1447800"/>
                  </a:lnTo>
                  <a:lnTo>
                    <a:pt x="236296" y="1397000"/>
                  </a:lnTo>
                  <a:lnTo>
                    <a:pt x="247992" y="1346200"/>
                  </a:lnTo>
                  <a:lnTo>
                    <a:pt x="260946" y="1308100"/>
                  </a:lnTo>
                  <a:lnTo>
                    <a:pt x="275170" y="1257300"/>
                  </a:lnTo>
                  <a:lnTo>
                    <a:pt x="290626" y="1219200"/>
                  </a:lnTo>
                  <a:lnTo>
                    <a:pt x="307289" y="1181100"/>
                  </a:lnTo>
                  <a:lnTo>
                    <a:pt x="325145" y="1130300"/>
                  </a:lnTo>
                  <a:lnTo>
                    <a:pt x="344182" y="1092200"/>
                  </a:lnTo>
                  <a:lnTo>
                    <a:pt x="364363" y="1054100"/>
                  </a:lnTo>
                  <a:lnTo>
                    <a:pt x="385673" y="1016000"/>
                  </a:lnTo>
                  <a:lnTo>
                    <a:pt x="408089" y="977900"/>
                  </a:lnTo>
                  <a:lnTo>
                    <a:pt x="431596" y="939800"/>
                  </a:lnTo>
                  <a:lnTo>
                    <a:pt x="456171" y="901700"/>
                  </a:lnTo>
                  <a:lnTo>
                    <a:pt x="481787" y="863600"/>
                  </a:lnTo>
                  <a:lnTo>
                    <a:pt x="508431" y="825500"/>
                  </a:lnTo>
                  <a:lnTo>
                    <a:pt x="536079" y="787400"/>
                  </a:lnTo>
                  <a:lnTo>
                    <a:pt x="564718" y="749300"/>
                  </a:lnTo>
                  <a:lnTo>
                    <a:pt x="594309" y="711200"/>
                  </a:lnTo>
                  <a:lnTo>
                    <a:pt x="624852" y="685800"/>
                  </a:lnTo>
                  <a:lnTo>
                    <a:pt x="656310" y="647700"/>
                  </a:lnTo>
                  <a:lnTo>
                    <a:pt x="688657" y="622300"/>
                  </a:lnTo>
                  <a:lnTo>
                    <a:pt x="721893" y="584200"/>
                  </a:lnTo>
                  <a:lnTo>
                    <a:pt x="755992" y="558800"/>
                  </a:lnTo>
                  <a:lnTo>
                    <a:pt x="790917" y="533400"/>
                  </a:lnTo>
                  <a:lnTo>
                    <a:pt x="826668" y="508000"/>
                  </a:lnTo>
                  <a:lnTo>
                    <a:pt x="863206" y="482600"/>
                  </a:lnTo>
                  <a:lnTo>
                    <a:pt x="900531" y="457200"/>
                  </a:lnTo>
                  <a:lnTo>
                    <a:pt x="938593" y="431800"/>
                  </a:lnTo>
                  <a:lnTo>
                    <a:pt x="977392" y="406400"/>
                  </a:lnTo>
                  <a:lnTo>
                    <a:pt x="1016914" y="381000"/>
                  </a:lnTo>
                  <a:lnTo>
                    <a:pt x="1057109" y="355600"/>
                  </a:lnTo>
                  <a:lnTo>
                    <a:pt x="1097991" y="342900"/>
                  </a:lnTo>
                  <a:lnTo>
                    <a:pt x="1139507" y="317500"/>
                  </a:lnTo>
                  <a:lnTo>
                    <a:pt x="1224419" y="292100"/>
                  </a:lnTo>
                  <a:lnTo>
                    <a:pt x="1267764" y="266700"/>
                  </a:lnTo>
                  <a:lnTo>
                    <a:pt x="1446580" y="215900"/>
                  </a:lnTo>
                  <a:lnTo>
                    <a:pt x="1492542" y="215900"/>
                  </a:lnTo>
                  <a:lnTo>
                    <a:pt x="1538973" y="203200"/>
                  </a:lnTo>
                  <a:lnTo>
                    <a:pt x="1585836" y="203200"/>
                  </a:lnTo>
                  <a:lnTo>
                    <a:pt x="1633118" y="190500"/>
                  </a:lnTo>
                  <a:lnTo>
                    <a:pt x="1921408" y="190500"/>
                  </a:lnTo>
                  <a:lnTo>
                    <a:pt x="1968690" y="203200"/>
                  </a:lnTo>
                  <a:lnTo>
                    <a:pt x="2015553" y="203200"/>
                  </a:lnTo>
                  <a:lnTo>
                    <a:pt x="2061984" y="215900"/>
                  </a:lnTo>
                  <a:lnTo>
                    <a:pt x="2107946" y="215900"/>
                  </a:lnTo>
                  <a:lnTo>
                    <a:pt x="2286762" y="266700"/>
                  </a:lnTo>
                  <a:lnTo>
                    <a:pt x="2330107" y="292100"/>
                  </a:lnTo>
                  <a:lnTo>
                    <a:pt x="2415019" y="317500"/>
                  </a:lnTo>
                  <a:lnTo>
                    <a:pt x="2456535" y="342900"/>
                  </a:lnTo>
                  <a:lnTo>
                    <a:pt x="2497417" y="355600"/>
                  </a:lnTo>
                  <a:lnTo>
                    <a:pt x="2537612" y="381000"/>
                  </a:lnTo>
                  <a:lnTo>
                    <a:pt x="2577134" y="406400"/>
                  </a:lnTo>
                  <a:lnTo>
                    <a:pt x="2615933" y="431800"/>
                  </a:lnTo>
                  <a:lnTo>
                    <a:pt x="2654008" y="457200"/>
                  </a:lnTo>
                  <a:lnTo>
                    <a:pt x="2691320" y="482600"/>
                  </a:lnTo>
                  <a:lnTo>
                    <a:pt x="2727858" y="508000"/>
                  </a:lnTo>
                  <a:lnTo>
                    <a:pt x="2763609" y="533400"/>
                  </a:lnTo>
                  <a:lnTo>
                    <a:pt x="2798534" y="558800"/>
                  </a:lnTo>
                  <a:lnTo>
                    <a:pt x="2832633" y="584200"/>
                  </a:lnTo>
                  <a:lnTo>
                    <a:pt x="2865856" y="622300"/>
                  </a:lnTo>
                  <a:lnTo>
                    <a:pt x="2898216" y="647700"/>
                  </a:lnTo>
                  <a:lnTo>
                    <a:pt x="2929674" y="685800"/>
                  </a:lnTo>
                  <a:lnTo>
                    <a:pt x="2960205" y="711200"/>
                  </a:lnTo>
                  <a:lnTo>
                    <a:pt x="2989808" y="749300"/>
                  </a:lnTo>
                  <a:lnTo>
                    <a:pt x="3018434" y="787400"/>
                  </a:lnTo>
                  <a:lnTo>
                    <a:pt x="3046082" y="825500"/>
                  </a:lnTo>
                  <a:lnTo>
                    <a:pt x="3072727" y="863600"/>
                  </a:lnTo>
                  <a:lnTo>
                    <a:pt x="3098342" y="901700"/>
                  </a:lnTo>
                  <a:lnTo>
                    <a:pt x="3122917" y="939800"/>
                  </a:lnTo>
                  <a:lnTo>
                    <a:pt x="3146425" y="977900"/>
                  </a:lnTo>
                  <a:lnTo>
                    <a:pt x="3168840" y="1016000"/>
                  </a:lnTo>
                  <a:lnTo>
                    <a:pt x="3190151" y="1054100"/>
                  </a:lnTo>
                  <a:lnTo>
                    <a:pt x="3210331" y="1092200"/>
                  </a:lnTo>
                  <a:lnTo>
                    <a:pt x="3229368" y="1130300"/>
                  </a:lnTo>
                  <a:lnTo>
                    <a:pt x="3247225" y="1181100"/>
                  </a:lnTo>
                  <a:lnTo>
                    <a:pt x="3263887" y="1219200"/>
                  </a:lnTo>
                  <a:lnTo>
                    <a:pt x="3279343" y="1257300"/>
                  </a:lnTo>
                  <a:lnTo>
                    <a:pt x="3293554" y="1308100"/>
                  </a:lnTo>
                  <a:lnTo>
                    <a:pt x="3306521" y="1346200"/>
                  </a:lnTo>
                  <a:lnTo>
                    <a:pt x="3318218" y="1397000"/>
                  </a:lnTo>
                  <a:lnTo>
                    <a:pt x="3328606" y="1447800"/>
                  </a:lnTo>
                  <a:lnTo>
                    <a:pt x="3337674" y="1485900"/>
                  </a:lnTo>
                  <a:lnTo>
                    <a:pt x="3345408" y="1536700"/>
                  </a:lnTo>
                  <a:lnTo>
                    <a:pt x="3351784" y="1574800"/>
                  </a:lnTo>
                  <a:lnTo>
                    <a:pt x="3356775" y="1625600"/>
                  </a:lnTo>
                  <a:lnTo>
                    <a:pt x="3360369" y="1676400"/>
                  </a:lnTo>
                  <a:lnTo>
                    <a:pt x="3362541" y="1727200"/>
                  </a:lnTo>
                  <a:lnTo>
                    <a:pt x="3363277" y="1778000"/>
                  </a:lnTo>
                  <a:lnTo>
                    <a:pt x="3363277" y="967549"/>
                  </a:lnTo>
                  <a:lnTo>
                    <a:pt x="3341039" y="927100"/>
                  </a:lnTo>
                  <a:lnTo>
                    <a:pt x="3319056" y="889000"/>
                  </a:lnTo>
                  <a:lnTo>
                    <a:pt x="3296120" y="850900"/>
                  </a:lnTo>
                  <a:lnTo>
                    <a:pt x="3272231" y="812800"/>
                  </a:lnTo>
                  <a:lnTo>
                    <a:pt x="3247428" y="774700"/>
                  </a:lnTo>
                  <a:lnTo>
                    <a:pt x="3221698" y="736600"/>
                  </a:lnTo>
                  <a:lnTo>
                    <a:pt x="3195078" y="698500"/>
                  </a:lnTo>
                  <a:lnTo>
                    <a:pt x="3167583" y="660400"/>
                  </a:lnTo>
                  <a:lnTo>
                    <a:pt x="3139211" y="635000"/>
                  </a:lnTo>
                  <a:lnTo>
                    <a:pt x="3110001" y="596900"/>
                  </a:lnTo>
                  <a:lnTo>
                    <a:pt x="3079966" y="558800"/>
                  </a:lnTo>
                  <a:lnTo>
                    <a:pt x="3049117" y="533400"/>
                  </a:lnTo>
                  <a:lnTo>
                    <a:pt x="3017456" y="495300"/>
                  </a:lnTo>
                  <a:lnTo>
                    <a:pt x="2985020" y="469900"/>
                  </a:lnTo>
                  <a:lnTo>
                    <a:pt x="2951823" y="444500"/>
                  </a:lnTo>
                  <a:lnTo>
                    <a:pt x="2917875" y="406400"/>
                  </a:lnTo>
                  <a:lnTo>
                    <a:pt x="2883192" y="381000"/>
                  </a:lnTo>
                  <a:lnTo>
                    <a:pt x="2847784" y="355600"/>
                  </a:lnTo>
                  <a:lnTo>
                    <a:pt x="2811691" y="330200"/>
                  </a:lnTo>
                  <a:lnTo>
                    <a:pt x="2774899" y="304800"/>
                  </a:lnTo>
                  <a:lnTo>
                    <a:pt x="2737447" y="279400"/>
                  </a:lnTo>
                  <a:lnTo>
                    <a:pt x="2699347" y="254000"/>
                  </a:lnTo>
                  <a:lnTo>
                    <a:pt x="2660599" y="228600"/>
                  </a:lnTo>
                  <a:lnTo>
                    <a:pt x="2621242" y="203200"/>
                  </a:lnTo>
                  <a:lnTo>
                    <a:pt x="2581275" y="190500"/>
                  </a:lnTo>
                  <a:lnTo>
                    <a:pt x="2540724" y="165100"/>
                  </a:lnTo>
                  <a:lnTo>
                    <a:pt x="2499601" y="152400"/>
                  </a:lnTo>
                  <a:lnTo>
                    <a:pt x="2457920" y="127000"/>
                  </a:lnTo>
                  <a:lnTo>
                    <a:pt x="2329726" y="88900"/>
                  </a:lnTo>
                  <a:lnTo>
                    <a:pt x="2285987" y="63500"/>
                  </a:lnTo>
                  <a:lnTo>
                    <a:pt x="2241791" y="50800"/>
                  </a:lnTo>
                  <a:lnTo>
                    <a:pt x="2197125" y="50800"/>
                  </a:lnTo>
                  <a:lnTo>
                    <a:pt x="2060549" y="12700"/>
                  </a:lnTo>
                  <a:lnTo>
                    <a:pt x="2014220" y="12700"/>
                  </a:lnTo>
                  <a:lnTo>
                    <a:pt x="1967522" y="0"/>
                  </a:lnTo>
                  <a:lnTo>
                    <a:pt x="1587004" y="0"/>
                  </a:lnTo>
                  <a:lnTo>
                    <a:pt x="1540294" y="12700"/>
                  </a:lnTo>
                  <a:lnTo>
                    <a:pt x="1493964" y="12700"/>
                  </a:lnTo>
                  <a:lnTo>
                    <a:pt x="1357401" y="50800"/>
                  </a:lnTo>
                  <a:lnTo>
                    <a:pt x="1312735" y="50800"/>
                  </a:lnTo>
                  <a:lnTo>
                    <a:pt x="1268526" y="63500"/>
                  </a:lnTo>
                  <a:lnTo>
                    <a:pt x="1224800" y="88900"/>
                  </a:lnTo>
                  <a:lnTo>
                    <a:pt x="1096594" y="127000"/>
                  </a:lnTo>
                  <a:lnTo>
                    <a:pt x="1054925" y="152400"/>
                  </a:lnTo>
                  <a:lnTo>
                    <a:pt x="1013802" y="165100"/>
                  </a:lnTo>
                  <a:lnTo>
                    <a:pt x="973251" y="190500"/>
                  </a:lnTo>
                  <a:lnTo>
                    <a:pt x="933284" y="203200"/>
                  </a:lnTo>
                  <a:lnTo>
                    <a:pt x="893914" y="228600"/>
                  </a:lnTo>
                  <a:lnTo>
                    <a:pt x="855179" y="254000"/>
                  </a:lnTo>
                  <a:lnTo>
                    <a:pt x="817067" y="279400"/>
                  </a:lnTo>
                  <a:lnTo>
                    <a:pt x="779614" y="304800"/>
                  </a:lnTo>
                  <a:lnTo>
                    <a:pt x="742835" y="330200"/>
                  </a:lnTo>
                  <a:lnTo>
                    <a:pt x="706729" y="355600"/>
                  </a:lnTo>
                  <a:lnTo>
                    <a:pt x="671322" y="381000"/>
                  </a:lnTo>
                  <a:lnTo>
                    <a:pt x="636638" y="406400"/>
                  </a:lnTo>
                  <a:lnTo>
                    <a:pt x="602691" y="444500"/>
                  </a:lnTo>
                  <a:lnTo>
                    <a:pt x="569493" y="469900"/>
                  </a:lnTo>
                  <a:lnTo>
                    <a:pt x="537057" y="495300"/>
                  </a:lnTo>
                  <a:lnTo>
                    <a:pt x="505409" y="533400"/>
                  </a:lnTo>
                  <a:lnTo>
                    <a:pt x="474548" y="558800"/>
                  </a:lnTo>
                  <a:lnTo>
                    <a:pt x="444512" y="596900"/>
                  </a:lnTo>
                  <a:lnTo>
                    <a:pt x="415302" y="635000"/>
                  </a:lnTo>
                  <a:lnTo>
                    <a:pt x="386930" y="660400"/>
                  </a:lnTo>
                  <a:lnTo>
                    <a:pt x="359435" y="698500"/>
                  </a:lnTo>
                  <a:lnTo>
                    <a:pt x="332816" y="736600"/>
                  </a:lnTo>
                  <a:lnTo>
                    <a:pt x="307086" y="774700"/>
                  </a:lnTo>
                  <a:lnTo>
                    <a:pt x="282270" y="812800"/>
                  </a:lnTo>
                  <a:lnTo>
                    <a:pt x="258394" y="850900"/>
                  </a:lnTo>
                  <a:lnTo>
                    <a:pt x="235458" y="889000"/>
                  </a:lnTo>
                  <a:lnTo>
                    <a:pt x="213474" y="927100"/>
                  </a:lnTo>
                  <a:lnTo>
                    <a:pt x="192468" y="965200"/>
                  </a:lnTo>
                  <a:lnTo>
                    <a:pt x="172466" y="1003300"/>
                  </a:lnTo>
                  <a:lnTo>
                    <a:pt x="153466" y="1054100"/>
                  </a:lnTo>
                  <a:lnTo>
                    <a:pt x="135483" y="1092200"/>
                  </a:lnTo>
                  <a:lnTo>
                    <a:pt x="118554" y="1130300"/>
                  </a:lnTo>
                  <a:lnTo>
                    <a:pt x="102679" y="1181100"/>
                  </a:lnTo>
                  <a:lnTo>
                    <a:pt x="87884" y="1219200"/>
                  </a:lnTo>
                  <a:lnTo>
                    <a:pt x="74168" y="1270000"/>
                  </a:lnTo>
                  <a:lnTo>
                    <a:pt x="61569" y="1308100"/>
                  </a:lnTo>
                  <a:lnTo>
                    <a:pt x="50088" y="1358900"/>
                  </a:lnTo>
                  <a:lnTo>
                    <a:pt x="39751" y="1397000"/>
                  </a:lnTo>
                  <a:lnTo>
                    <a:pt x="30568" y="1447800"/>
                  </a:lnTo>
                  <a:lnTo>
                    <a:pt x="22555" y="1485900"/>
                  </a:lnTo>
                  <a:lnTo>
                    <a:pt x="15722" y="1536700"/>
                  </a:lnTo>
                  <a:lnTo>
                    <a:pt x="10109" y="1587500"/>
                  </a:lnTo>
                  <a:lnTo>
                    <a:pt x="5715" y="1625600"/>
                  </a:lnTo>
                  <a:lnTo>
                    <a:pt x="2552" y="1676400"/>
                  </a:lnTo>
                  <a:lnTo>
                    <a:pt x="635" y="1727200"/>
                  </a:lnTo>
                  <a:lnTo>
                    <a:pt x="0" y="1778000"/>
                  </a:lnTo>
                  <a:lnTo>
                    <a:pt x="635" y="1816100"/>
                  </a:lnTo>
                  <a:lnTo>
                    <a:pt x="2552" y="1866900"/>
                  </a:lnTo>
                  <a:lnTo>
                    <a:pt x="5715" y="1917700"/>
                  </a:lnTo>
                  <a:lnTo>
                    <a:pt x="10109" y="1968500"/>
                  </a:lnTo>
                  <a:lnTo>
                    <a:pt x="15722" y="2006600"/>
                  </a:lnTo>
                  <a:lnTo>
                    <a:pt x="22555" y="2057400"/>
                  </a:lnTo>
                  <a:lnTo>
                    <a:pt x="30568" y="2095500"/>
                  </a:lnTo>
                  <a:lnTo>
                    <a:pt x="39751" y="2146300"/>
                  </a:lnTo>
                  <a:lnTo>
                    <a:pt x="50088" y="2197100"/>
                  </a:lnTo>
                  <a:lnTo>
                    <a:pt x="61569" y="2235200"/>
                  </a:lnTo>
                  <a:lnTo>
                    <a:pt x="74168" y="2286000"/>
                  </a:lnTo>
                  <a:lnTo>
                    <a:pt x="87884" y="2324100"/>
                  </a:lnTo>
                  <a:lnTo>
                    <a:pt x="102679" y="2362200"/>
                  </a:lnTo>
                  <a:lnTo>
                    <a:pt x="118554" y="2413000"/>
                  </a:lnTo>
                  <a:lnTo>
                    <a:pt x="135483" y="2451100"/>
                  </a:lnTo>
                  <a:lnTo>
                    <a:pt x="153466" y="2489200"/>
                  </a:lnTo>
                  <a:lnTo>
                    <a:pt x="172466" y="2540000"/>
                  </a:lnTo>
                  <a:lnTo>
                    <a:pt x="192468" y="2578100"/>
                  </a:lnTo>
                  <a:lnTo>
                    <a:pt x="213474" y="2616200"/>
                  </a:lnTo>
                  <a:lnTo>
                    <a:pt x="235458" y="2654300"/>
                  </a:lnTo>
                  <a:lnTo>
                    <a:pt x="258394" y="2692400"/>
                  </a:lnTo>
                  <a:lnTo>
                    <a:pt x="282270" y="2730500"/>
                  </a:lnTo>
                  <a:lnTo>
                    <a:pt x="307086" y="2768600"/>
                  </a:lnTo>
                  <a:lnTo>
                    <a:pt x="332816" y="2806700"/>
                  </a:lnTo>
                  <a:lnTo>
                    <a:pt x="359435" y="2844800"/>
                  </a:lnTo>
                  <a:lnTo>
                    <a:pt x="386930" y="2882900"/>
                  </a:lnTo>
                  <a:lnTo>
                    <a:pt x="415302" y="2908300"/>
                  </a:lnTo>
                  <a:lnTo>
                    <a:pt x="444512" y="2946400"/>
                  </a:lnTo>
                  <a:lnTo>
                    <a:pt x="474548" y="2984500"/>
                  </a:lnTo>
                  <a:lnTo>
                    <a:pt x="505409" y="3009900"/>
                  </a:lnTo>
                  <a:lnTo>
                    <a:pt x="537057" y="3048000"/>
                  </a:lnTo>
                  <a:lnTo>
                    <a:pt x="569493" y="3073400"/>
                  </a:lnTo>
                  <a:lnTo>
                    <a:pt x="602691" y="3098800"/>
                  </a:lnTo>
                  <a:lnTo>
                    <a:pt x="636638" y="3136900"/>
                  </a:lnTo>
                  <a:lnTo>
                    <a:pt x="671322" y="3162300"/>
                  </a:lnTo>
                  <a:lnTo>
                    <a:pt x="706729" y="3187700"/>
                  </a:lnTo>
                  <a:lnTo>
                    <a:pt x="742835" y="3213100"/>
                  </a:lnTo>
                  <a:lnTo>
                    <a:pt x="779614" y="3238500"/>
                  </a:lnTo>
                  <a:lnTo>
                    <a:pt x="817067" y="3263900"/>
                  </a:lnTo>
                  <a:lnTo>
                    <a:pt x="855179" y="3289300"/>
                  </a:lnTo>
                  <a:lnTo>
                    <a:pt x="893914" y="3314700"/>
                  </a:lnTo>
                  <a:lnTo>
                    <a:pt x="933284" y="3340100"/>
                  </a:lnTo>
                  <a:lnTo>
                    <a:pt x="973251" y="3352800"/>
                  </a:lnTo>
                  <a:lnTo>
                    <a:pt x="1013802" y="3378200"/>
                  </a:lnTo>
                  <a:lnTo>
                    <a:pt x="1054925" y="3390900"/>
                  </a:lnTo>
                  <a:lnTo>
                    <a:pt x="1096594" y="3416300"/>
                  </a:lnTo>
                  <a:lnTo>
                    <a:pt x="1181557" y="3441700"/>
                  </a:lnTo>
                  <a:lnTo>
                    <a:pt x="1224800" y="3467100"/>
                  </a:lnTo>
                  <a:lnTo>
                    <a:pt x="1357401" y="3505200"/>
                  </a:lnTo>
                  <a:lnTo>
                    <a:pt x="1402499" y="3505200"/>
                  </a:lnTo>
                  <a:lnTo>
                    <a:pt x="1493964" y="3530600"/>
                  </a:lnTo>
                  <a:lnTo>
                    <a:pt x="1540294" y="3530600"/>
                  </a:lnTo>
                  <a:lnTo>
                    <a:pt x="1587004" y="3543300"/>
                  </a:lnTo>
                  <a:lnTo>
                    <a:pt x="1967522" y="3543300"/>
                  </a:lnTo>
                  <a:lnTo>
                    <a:pt x="2014220" y="3530600"/>
                  </a:lnTo>
                  <a:lnTo>
                    <a:pt x="2060549" y="3530600"/>
                  </a:lnTo>
                  <a:lnTo>
                    <a:pt x="2152015" y="3505200"/>
                  </a:lnTo>
                  <a:lnTo>
                    <a:pt x="2197125" y="3505200"/>
                  </a:lnTo>
                  <a:lnTo>
                    <a:pt x="2329726" y="3467100"/>
                  </a:lnTo>
                  <a:lnTo>
                    <a:pt x="2372969" y="3441700"/>
                  </a:lnTo>
                  <a:lnTo>
                    <a:pt x="2457920" y="3416300"/>
                  </a:lnTo>
                  <a:lnTo>
                    <a:pt x="2499601" y="3390900"/>
                  </a:lnTo>
                  <a:lnTo>
                    <a:pt x="2540724" y="3378200"/>
                  </a:lnTo>
                  <a:lnTo>
                    <a:pt x="2581275" y="3352800"/>
                  </a:lnTo>
                  <a:lnTo>
                    <a:pt x="2621242" y="3340100"/>
                  </a:lnTo>
                  <a:lnTo>
                    <a:pt x="2660599" y="3314700"/>
                  </a:lnTo>
                  <a:lnTo>
                    <a:pt x="2699347" y="3289300"/>
                  </a:lnTo>
                  <a:lnTo>
                    <a:pt x="2737447" y="3263900"/>
                  </a:lnTo>
                  <a:lnTo>
                    <a:pt x="2774899" y="3238500"/>
                  </a:lnTo>
                  <a:lnTo>
                    <a:pt x="2811691" y="3213100"/>
                  </a:lnTo>
                  <a:lnTo>
                    <a:pt x="2847784" y="3187700"/>
                  </a:lnTo>
                  <a:lnTo>
                    <a:pt x="2883192" y="3162300"/>
                  </a:lnTo>
                  <a:lnTo>
                    <a:pt x="2917875" y="3136900"/>
                  </a:lnTo>
                  <a:lnTo>
                    <a:pt x="2951823" y="3098800"/>
                  </a:lnTo>
                  <a:lnTo>
                    <a:pt x="2985020" y="3073400"/>
                  </a:lnTo>
                  <a:lnTo>
                    <a:pt x="3017456" y="3048000"/>
                  </a:lnTo>
                  <a:lnTo>
                    <a:pt x="3049117" y="3009900"/>
                  </a:lnTo>
                  <a:lnTo>
                    <a:pt x="3079966" y="2984500"/>
                  </a:lnTo>
                  <a:lnTo>
                    <a:pt x="3110001" y="2946400"/>
                  </a:lnTo>
                  <a:lnTo>
                    <a:pt x="3139211" y="2908300"/>
                  </a:lnTo>
                  <a:lnTo>
                    <a:pt x="3167583" y="2882900"/>
                  </a:lnTo>
                  <a:lnTo>
                    <a:pt x="3195078" y="2844800"/>
                  </a:lnTo>
                  <a:lnTo>
                    <a:pt x="3221698" y="2806700"/>
                  </a:lnTo>
                  <a:lnTo>
                    <a:pt x="3247428" y="2768600"/>
                  </a:lnTo>
                  <a:lnTo>
                    <a:pt x="3272231" y="2730500"/>
                  </a:lnTo>
                  <a:lnTo>
                    <a:pt x="3296120" y="2692400"/>
                  </a:lnTo>
                  <a:lnTo>
                    <a:pt x="3319056" y="2654300"/>
                  </a:lnTo>
                  <a:lnTo>
                    <a:pt x="3341039" y="2616200"/>
                  </a:lnTo>
                  <a:lnTo>
                    <a:pt x="3362045" y="2578100"/>
                  </a:lnTo>
                  <a:lnTo>
                    <a:pt x="3382048" y="2540000"/>
                  </a:lnTo>
                  <a:lnTo>
                    <a:pt x="3401047" y="2489200"/>
                  </a:lnTo>
                  <a:lnTo>
                    <a:pt x="3419030" y="2451100"/>
                  </a:lnTo>
                  <a:lnTo>
                    <a:pt x="3435959" y="2413000"/>
                  </a:lnTo>
                  <a:lnTo>
                    <a:pt x="3451834" y="2362200"/>
                  </a:lnTo>
                  <a:lnTo>
                    <a:pt x="3466630" y="2324100"/>
                  </a:lnTo>
                  <a:lnTo>
                    <a:pt x="3480333" y="2286000"/>
                  </a:lnTo>
                  <a:lnTo>
                    <a:pt x="3492944" y="2235200"/>
                  </a:lnTo>
                  <a:lnTo>
                    <a:pt x="3504425" y="2197100"/>
                  </a:lnTo>
                  <a:lnTo>
                    <a:pt x="3514763" y="2146300"/>
                  </a:lnTo>
                  <a:lnTo>
                    <a:pt x="3523945" y="2095500"/>
                  </a:lnTo>
                  <a:lnTo>
                    <a:pt x="3531959" y="2057400"/>
                  </a:lnTo>
                  <a:lnTo>
                    <a:pt x="3538778" y="2006600"/>
                  </a:lnTo>
                  <a:lnTo>
                    <a:pt x="3544405" y="1968500"/>
                  </a:lnTo>
                  <a:lnTo>
                    <a:pt x="3548799" y="1917700"/>
                  </a:lnTo>
                  <a:lnTo>
                    <a:pt x="3551961" y="1866900"/>
                  </a:lnTo>
                  <a:lnTo>
                    <a:pt x="3553866" y="1816100"/>
                  </a:lnTo>
                  <a:lnTo>
                    <a:pt x="3554514" y="17780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2" name="Imagen 7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435"/>
            <a:ext cx="3499696" cy="69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91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0652" y="2101111"/>
            <a:ext cx="4065851" cy="2361162"/>
          </a:xfrm>
        </p:spPr>
        <p:txBody>
          <a:bodyPr/>
          <a:lstStyle/>
          <a:p>
            <a:r>
              <a:rPr lang="es-CO" dirty="0"/>
              <a:t>PROTOCOLOS PARA EL USO DE LA SALA DE LACTANCIA MATERNA</a:t>
            </a:r>
          </a:p>
        </p:txBody>
      </p:sp>
    </p:spTree>
    <p:extLst>
      <p:ext uri="{BB962C8B-B14F-4D97-AF65-F5344CB8AC3E}">
        <p14:creationId xmlns:p14="http://schemas.microsoft.com/office/powerpoint/2010/main" val="21813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43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682" y="0"/>
            <a:ext cx="1743318" cy="120984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1. DESINFECCIÓN </a:t>
            </a:r>
            <a:r>
              <a:rPr lang="es-CO" b="1" dirty="0"/>
              <a:t>DE FRASCOS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341811" y="1209844"/>
            <a:ext cx="4595949" cy="4225925"/>
          </a:xfrm>
        </p:spPr>
        <p:txBody>
          <a:bodyPr/>
          <a:lstStyle/>
          <a:p>
            <a:pPr marL="0" indent="0">
              <a:buNone/>
            </a:pPr>
            <a:r>
              <a:rPr lang="es-CO" sz="1400" b="1" dirty="0" smtClean="0"/>
              <a:t>IMPLEMENTOS</a:t>
            </a:r>
          </a:p>
          <a:p>
            <a:r>
              <a:rPr lang="es-CO" sz="1400" dirty="0"/>
              <a:t>frasco en vidrio, con tapa rosca de plástico (tener en cuenta retirar la película de cartón en la tapa) *los frascos de compota o mermelada no son aptos, debido a que su tapa es en metal. Elegir frascos que hayan almacenado alimentos, aquellos en vidrio y con productos químicos no se deben utilizar.</a:t>
            </a:r>
          </a:p>
          <a:p>
            <a:pPr marL="0" indent="0">
              <a:buNone/>
            </a:pPr>
            <a:r>
              <a:rPr lang="es-CO" sz="1400" b="1" dirty="0" smtClean="0"/>
              <a:t>PASOS PARA LA DESINFECCIÓN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400" dirty="0"/>
              <a:t>Retirar etiquetas y residuos de </a:t>
            </a:r>
            <a:r>
              <a:rPr lang="es-CO" sz="1400" dirty="0" smtClean="0"/>
              <a:t>alimentos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Lavar </a:t>
            </a:r>
            <a:r>
              <a:rPr lang="es-CO" sz="1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con agua y jabón, empleando una esponja de uso exclusivo para lavar el interior y el exterior del frasco y la tapa. Enjuagar con abundante </a:t>
            </a:r>
            <a:r>
              <a:rPr lang="es-CO" sz="1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agua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En </a:t>
            </a:r>
            <a:r>
              <a:rPr lang="es-CO" sz="1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una olla colocar el frasco y la tapa, llenar con agua a temperatura ambiente. Tanto el frasco como la tapa deben quedar completamente </a:t>
            </a:r>
            <a:r>
              <a:rPr lang="es-CO" sz="1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sumergidos.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Dejar </a:t>
            </a:r>
            <a:r>
              <a:rPr lang="es-CO" sz="1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hervir por 15 minutos y retirar del </a:t>
            </a:r>
            <a:r>
              <a:rPr lang="es-CO" sz="1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fuego.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Retirar </a:t>
            </a:r>
            <a:r>
              <a:rPr lang="es-CO" sz="1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los frascos y las tapas del fuego con las pinzas y dejarlos secar boca abajo sobre un papel de cocina o escurridor. </a:t>
            </a:r>
            <a:endParaRPr lang="es-CO" sz="14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sz="1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En </a:t>
            </a:r>
            <a:r>
              <a:rPr lang="es-CO" sz="1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cuanto esté seco el frasco, tápelo. </a:t>
            </a:r>
          </a:p>
          <a:p>
            <a:pPr marL="0" indent="0" algn="just">
              <a:buNone/>
            </a:pPr>
            <a:r>
              <a:rPr lang="es-CO" sz="1400" b="1" i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Sí no lo utiliza en el lapso de 3 días, deberá repetir el procedimiento</a:t>
            </a:r>
            <a:r>
              <a:rPr lang="es-CO" sz="1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  <a:endParaRPr lang="es-CO" sz="1400" dirty="0"/>
          </a:p>
          <a:p>
            <a:endParaRPr lang="es-CO" dirty="0" smtClean="0"/>
          </a:p>
          <a:p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42" t="8928" r="37419" b="29501"/>
          <a:stretch/>
        </p:blipFill>
        <p:spPr bwMode="auto">
          <a:xfrm>
            <a:off x="7321435" y="1079217"/>
            <a:ext cx="2371206" cy="2456222"/>
          </a:xfrm>
          <a:prstGeom prst="rect">
            <a:avLst/>
          </a:prstGeom>
          <a:ln>
            <a:solidFill>
              <a:srgbClr val="F6F2D5"/>
            </a:solidFill>
            <a:headEnd/>
            <a:tailEnd/>
          </a:ln>
          <a:effectLst>
            <a:glow rad="279400">
              <a:schemeClr val="accent1">
                <a:alpha val="40000"/>
              </a:schemeClr>
            </a:glow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7" name="Google Shape;614;p42" descr="C:\Users\Usuario\Pictures\conservas1.jpg"/>
          <p:cNvPicPr preferRelativeResize="0"/>
          <p:nvPr/>
        </p:nvPicPr>
        <p:blipFill rotWithShape="1">
          <a:blip r:embed="rId5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298722" y="3894517"/>
            <a:ext cx="2393919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1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682" y="0"/>
            <a:ext cx="1743318" cy="120984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2. PASOS </a:t>
            </a:r>
            <a:r>
              <a:rPr lang="es-CO" b="1" dirty="0"/>
              <a:t>PARA LA ADECUADA EXTRACCIÓN DE LA LECHE MATERNA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92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682" y="0"/>
            <a:ext cx="1743318" cy="1209844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2.1 LAVADO DE MANOS</a:t>
            </a:r>
            <a:endParaRPr lang="es-CO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57155" y="997535"/>
            <a:ext cx="5756638" cy="567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2.2 </a:t>
            </a:r>
            <a:r>
              <a:rPr lang="es-CO" b="1" dirty="0"/>
              <a:t>PASOS PARA LA ADECUADA EXTRACCIÓN DE LA LECHE </a:t>
            </a:r>
            <a:r>
              <a:rPr lang="es-CO" b="1" dirty="0" smtClean="0"/>
              <a:t>MATERNA(TÉCNICA DE MARMET):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36270" y="1801994"/>
            <a:ext cx="5800725" cy="18954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320" y="3697469"/>
            <a:ext cx="5781675" cy="24288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67363" y="3016431"/>
            <a:ext cx="44481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12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3. </a:t>
            </a:r>
            <a:r>
              <a:rPr lang="es-CO" b="1" dirty="0"/>
              <a:t>ALMACENAMIENTO DE LA LECHE MATERNA:</a:t>
            </a:r>
            <a:endParaRPr lang="es-CO" dirty="0"/>
          </a:p>
        </p:txBody>
      </p:sp>
      <p:sp>
        <p:nvSpPr>
          <p:cNvPr id="5" name="3 Rectángulo"/>
          <p:cNvSpPr/>
          <p:nvPr/>
        </p:nvSpPr>
        <p:spPr>
          <a:xfrm>
            <a:off x="5627930" y="5706935"/>
            <a:ext cx="1224136" cy="293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Picture 4" descr="Refrigerador Vacío Con Limitación Ruta Ilustraciones Vectoriales, Clip Art  Vectorizado Libre De Derechos. Image 4666660.">
            <a:extLst>
              <a:ext uri="{FF2B5EF4-FFF2-40B4-BE49-F238E27FC236}">
                <a16:creationId xmlns:a16="http://schemas.microsoft.com/office/drawing/2014/main" id="{2DB16990-94E7-44DD-B75D-A0BABFE53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5901" r="6953" b="10100"/>
          <a:stretch/>
        </p:blipFill>
        <p:spPr bwMode="auto">
          <a:xfrm>
            <a:off x="182004" y="1507454"/>
            <a:ext cx="3456384" cy="44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: hacia la izquierda 7">
            <a:extLst>
              <a:ext uri="{FF2B5EF4-FFF2-40B4-BE49-F238E27FC236}">
                <a16:creationId xmlns:a16="http://schemas.microsoft.com/office/drawing/2014/main" id="{959ED127-B604-4A22-927B-DADB72DCD33B}"/>
              </a:ext>
            </a:extLst>
          </p:cNvPr>
          <p:cNvSpPr/>
          <p:nvPr/>
        </p:nvSpPr>
        <p:spPr>
          <a:xfrm>
            <a:off x="2001850" y="1934121"/>
            <a:ext cx="1636538" cy="576064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lecha: hacia la izquierda 11">
            <a:extLst>
              <a:ext uri="{FF2B5EF4-FFF2-40B4-BE49-F238E27FC236}">
                <a16:creationId xmlns:a16="http://schemas.microsoft.com/office/drawing/2014/main" id="{2399F313-43DA-4BDE-83C6-78DC412C63A6}"/>
              </a:ext>
            </a:extLst>
          </p:cNvPr>
          <p:cNvSpPr/>
          <p:nvPr/>
        </p:nvSpPr>
        <p:spPr>
          <a:xfrm>
            <a:off x="1559621" y="3229739"/>
            <a:ext cx="2078767" cy="57606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118ACC1-BB72-4078-8147-97773E529727}"/>
              </a:ext>
            </a:extLst>
          </p:cNvPr>
          <p:cNvSpPr txBox="1"/>
          <p:nvPr/>
        </p:nvSpPr>
        <p:spPr>
          <a:xfrm>
            <a:off x="3833831" y="1794196"/>
            <a:ext cx="175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Dentro del congelador dura hasta 15 días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0EA3EA-6398-4A49-B27B-8D3B67B4559B}"/>
              </a:ext>
            </a:extLst>
          </p:cNvPr>
          <p:cNvSpPr txBox="1"/>
          <p:nvPr/>
        </p:nvSpPr>
        <p:spPr>
          <a:xfrm>
            <a:off x="3848991" y="3094042"/>
            <a:ext cx="175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En refrigeración, dura hasta 12 horas</a:t>
            </a:r>
          </a:p>
        </p:txBody>
      </p:sp>
      <p:pic>
        <p:nvPicPr>
          <p:cNvPr id="11" name="Picture 6" descr="Mesa Circular 4 Plazas de Madera Jatobá Natural - Tramontina Fitt |  Tramontina">
            <a:extLst>
              <a:ext uri="{FF2B5EF4-FFF2-40B4-BE49-F238E27FC236}">
                <a16:creationId xmlns:a16="http://schemas.microsoft.com/office/drawing/2014/main" id="{C1319931-77C6-43A0-9B09-BE2CB72A9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8422" y="5122323"/>
            <a:ext cx="974349" cy="9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omo-guardar-almacenar-leche-materna-lactancia-03 | Cocina Vital">
            <a:extLst>
              <a:ext uri="{FF2B5EF4-FFF2-40B4-BE49-F238E27FC236}">
                <a16:creationId xmlns:a16="http://schemas.microsoft.com/office/drawing/2014/main" id="{8B65C90A-B1AF-4839-A433-9B3C4C59D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7" t="17601" b="4074"/>
          <a:stretch/>
        </p:blipFill>
        <p:spPr bwMode="auto">
          <a:xfrm>
            <a:off x="958161" y="1969254"/>
            <a:ext cx="100811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onservación de la leche materna: La mejor guía sobre lactancia materna">
            <a:extLst>
              <a:ext uri="{FF2B5EF4-FFF2-40B4-BE49-F238E27FC236}">
                <a16:creationId xmlns:a16="http://schemas.microsoft.com/office/drawing/2014/main" id="{3D19C381-382B-429F-81F5-224DC03DA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0" t="24487" r="6321" b="5688"/>
          <a:stretch/>
        </p:blipFill>
        <p:spPr bwMode="auto">
          <a:xfrm>
            <a:off x="993738" y="3299164"/>
            <a:ext cx="432049" cy="3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Emoticones muy bien | Emoticon, Smiley, Animated emoticons">
            <a:extLst>
              <a:ext uri="{FF2B5EF4-FFF2-40B4-BE49-F238E27FC236}">
                <a16:creationId xmlns:a16="http://schemas.microsoft.com/office/drawing/2014/main" id="{7ACDFD87-2BF8-403A-90AA-3937A3014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766" y="1484101"/>
            <a:ext cx="1513887" cy="151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Emoticones de sonrisa amable | Emoticones">
            <a:extLst>
              <a:ext uri="{FF2B5EF4-FFF2-40B4-BE49-F238E27FC236}">
                <a16:creationId xmlns:a16="http://schemas.microsoft.com/office/drawing/2014/main" id="{01F981B6-993C-4DF5-A151-84F9D0219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38" y="3019362"/>
            <a:ext cx="792215" cy="7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onservación de la leche materna: La mejor guía sobre lactancia materna">
            <a:extLst>
              <a:ext uri="{FF2B5EF4-FFF2-40B4-BE49-F238E27FC236}">
                <a16:creationId xmlns:a16="http://schemas.microsoft.com/office/drawing/2014/main" id="{5A8431B9-AF98-4E0B-B6D0-7FD8E9CED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0" t="24487" r="6321" b="5688"/>
          <a:stretch/>
        </p:blipFill>
        <p:spPr bwMode="auto">
          <a:xfrm>
            <a:off x="5655017" y="4811782"/>
            <a:ext cx="432049" cy="3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ilustración vectorial de dibujos animados de termómetro solar y clima muy  caluroso 2779772 Vector en Vecteezy">
            <a:extLst>
              <a:ext uri="{FF2B5EF4-FFF2-40B4-BE49-F238E27FC236}">
                <a16:creationId xmlns:a16="http://schemas.microsoft.com/office/drawing/2014/main" id="{1D86E287-43B7-4284-B579-D2EB63C4D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0834" y="4393888"/>
            <a:ext cx="1088479" cy="75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344466F-7299-432F-80C6-9314254018A5}"/>
              </a:ext>
            </a:extLst>
          </p:cNvPr>
          <p:cNvSpPr txBox="1"/>
          <p:nvPr/>
        </p:nvSpPr>
        <p:spPr>
          <a:xfrm>
            <a:off x="3807958" y="4800934"/>
            <a:ext cx="1538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 temperatura ambiente, sólo 4 horas</a:t>
            </a:r>
          </a:p>
        </p:txBody>
      </p:sp>
      <p:pic>
        <p:nvPicPr>
          <p:cNvPr id="19" name="Picture 16" descr="Emoticon no molestes Este emoticon claramente ha escuchado suficiente. Si  desea cerrar una discusión o no tiene nada más … | Emoticon, Funny emoticons,  Emoji images">
            <a:extLst>
              <a:ext uri="{FF2B5EF4-FFF2-40B4-BE49-F238E27FC236}">
                <a16:creationId xmlns:a16="http://schemas.microsoft.com/office/drawing/2014/main" id="{765C8BB0-E65B-4BA1-9818-21B9AD00C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4" b="13713"/>
          <a:stretch/>
        </p:blipFill>
        <p:spPr bwMode="auto">
          <a:xfrm flipH="1">
            <a:off x="6544061" y="5035801"/>
            <a:ext cx="1077184" cy="77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7812535" y="1650114"/>
            <a:ext cx="3913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1. Al terminar la extracción, se tapa el frasco y se marca con la fecha y hora. Puede utilizar cinta de enmascarar y marcador. </a:t>
            </a:r>
          </a:p>
          <a:p>
            <a:pPr algn="just"/>
            <a:r>
              <a:rPr lang="es-CO" dirty="0"/>
              <a:t>2. En lo posible, no deje la leche materna a temperatura ambiente. Refrigerada se puede conservar 12 horas y congelada de 15 días hasta 3 meses si se garantiza la cadena de frío. Evite utilizar las puertas del refrigerador o congelador, ya que es el lugar que pierde temperatura más fácilmente. </a:t>
            </a:r>
          </a:p>
        </p:txBody>
      </p:sp>
    </p:spTree>
    <p:extLst>
      <p:ext uri="{BB962C8B-B14F-4D97-AF65-F5344CB8AC3E}">
        <p14:creationId xmlns:p14="http://schemas.microsoft.com/office/powerpoint/2010/main" val="281862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4. </a:t>
            </a:r>
            <a:r>
              <a:rPr lang="es-CO" b="1" dirty="0"/>
              <a:t>TRANSPORTE DE LA LECHE MATERNA: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655320" y="2010983"/>
            <a:ext cx="6359434" cy="3749738"/>
          </a:xfrm>
        </p:spPr>
        <p:txBody>
          <a:bodyPr/>
          <a:lstStyle/>
          <a:p>
            <a:r>
              <a:rPr lang="es-CO" dirty="0"/>
              <a:t>1. Transporte la leche materna de forma segura, es decir refrigerada en una lonchera térmica con pilas de hielo, gel refrigerante o en su defecto botellas de agua congelada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931" y="1776549"/>
            <a:ext cx="4308565" cy="353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7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NOTA: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035" y="1894115"/>
            <a:ext cx="4368219" cy="350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6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</a:t>
            </a:r>
            <a:r>
              <a:rPr lang="es-CO" b="1" smtClean="0"/>
              <a:t>SUMINISTRO </a:t>
            </a:r>
            <a:r>
              <a:rPr lang="es-CO" b="1" dirty="0"/>
              <a:t>DE LA LECHE MATERNA:</a:t>
            </a:r>
            <a:endParaRPr lang="es-CO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8862398" y="1389888"/>
            <a:ext cx="2592288" cy="18549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O" sz="1800" dirty="0" smtClean="0"/>
              <a:t>La leche materna almacenada NO debe hervirse, basta con pasar el frasco en agua caliente hasta que alcance la temperatura ambiente.</a:t>
            </a:r>
            <a:endParaRPr lang="es-CO" sz="1800" dirty="0"/>
          </a:p>
        </p:txBody>
      </p:sp>
      <p:pic>
        <p:nvPicPr>
          <p:cNvPr id="5" name="Picture 2" descr="Resultado de imagen para TRANSPORTE DE la leche mater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8" b="9010"/>
          <a:stretch/>
        </p:blipFill>
        <p:spPr bwMode="auto">
          <a:xfrm>
            <a:off x="1541556" y="1074738"/>
            <a:ext cx="5269743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Resultado de imagen para SUMINISTRO LECHE MATERNA EXTRA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9" y="3985385"/>
            <a:ext cx="2809256" cy="24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6" descr="Resultado de imagen para lactancia con cuchar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Picture 18" descr="Resultado de imagen para lactancia con cuchara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r="31907"/>
          <a:stretch/>
        </p:blipFill>
        <p:spPr bwMode="auto">
          <a:xfrm>
            <a:off x="1689144" y="4076825"/>
            <a:ext cx="2303042" cy="24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9055439" y="3985385"/>
            <a:ext cx="2592288" cy="1854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CO" sz="1800" dirty="0"/>
              <a:t>Ofrezca la leche extraída en una taza o pocillo pequeño de bordes redondeados, que facilite tomarla directamente.</a:t>
            </a:r>
          </a:p>
        </p:txBody>
      </p:sp>
    </p:spTree>
    <p:extLst>
      <p:ext uri="{BB962C8B-B14F-4D97-AF65-F5344CB8AC3E}">
        <p14:creationId xmlns:p14="http://schemas.microsoft.com/office/powerpoint/2010/main" val="1207166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4" id="{DC29B994-6A91-4466-80E4-F1AB4907B04C}" vid="{D5C9B46A-F4AE-4D6C-9EEB-A1D3EDBE522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- Nueva imagen IPSE</Template>
  <TotalTime>8436</TotalTime>
  <Words>437</Words>
  <Application>Microsoft Office PowerPoint</Application>
  <PresentationFormat>Panorámica</PresentationFormat>
  <Paragraphs>28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DIN Pro Regular</vt:lpstr>
      <vt:lpstr>DIN Pro Bold</vt:lpstr>
      <vt:lpstr>Calibri</vt:lpstr>
      <vt:lpstr>DIN Pro Light</vt:lpstr>
      <vt:lpstr>Arial</vt:lpstr>
      <vt:lpstr>DIN Pro Black</vt:lpstr>
      <vt:lpstr>Tema de Office</vt:lpstr>
      <vt:lpstr>PROTOCOLOS PARA EL USO DE LA SALA DE LACTANCIA MATERNA</vt:lpstr>
      <vt:lpstr>1. DESINFECCIÓN DE FRASCOS</vt:lpstr>
      <vt:lpstr>2. PASOS PARA LA ADECUADA EXTRACCIÓN DE LA LECHE MATERNA</vt:lpstr>
      <vt:lpstr>2.1 LAVADO DE MANOS</vt:lpstr>
      <vt:lpstr>2.2 PASOS PARA LA ADECUADA EXTRACCIÓN DE LA LECHE MATERNA(TÉCNICA DE MARMET):</vt:lpstr>
      <vt:lpstr>3. ALMACENAMIENTO DE LA LECHE MATERNA:</vt:lpstr>
      <vt:lpstr>4. TRANSPORTE DE LA LECHE MATERNA:</vt:lpstr>
      <vt:lpstr>NOTA:</vt:lpstr>
      <vt:lpstr>5. SUMINISTRO DE LA LECHE MATERNA:</vt:lpstr>
      <vt:lpstr>Presentación de PowerPoint</vt:lpstr>
    </vt:vector>
  </TitlesOfParts>
  <Company>IPSE.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ESTATÚS DE VACUNACIÓN Y  PROPUESTA HORARIO PARA EL RETORNO PRESENCIAL GRADUAL A LAS INSTALACIONES DEL IPSE  Secretaría General Julio 19 de 2021</dc:title>
  <dc:creator>ANA MILENA CASTRO MORA</dc:creator>
  <cp:lastModifiedBy>WISTON JOSE GUTIERREZ GAONA</cp:lastModifiedBy>
  <cp:revision>371</cp:revision>
  <dcterms:created xsi:type="dcterms:W3CDTF">2021-07-15T14:09:34Z</dcterms:created>
  <dcterms:modified xsi:type="dcterms:W3CDTF">2022-07-29T16:17:47Z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3860550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